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7261-9E90-487B-AFC7-D79DB002D6DF}" type="datetimeFigureOut">
              <a:rPr lang="ru-RU" smtClean="0"/>
              <a:t>17.11.2013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5F7261-9E90-487B-AFC7-D79DB002D6DF}" type="datetimeFigureOut">
              <a:rPr lang="ru-RU" smtClean="0"/>
              <a:t>16.11.2013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D08794-7DE2-42A4-A688-49F9576529B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013176"/>
            <a:ext cx="5637010" cy="882119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Составила учитель – дефектолог ГБДОУ №64  </a:t>
            </a:r>
          </a:p>
          <a:p>
            <a:pPr algn="ctr"/>
            <a:r>
              <a:rPr lang="ru-RU" i="1" dirty="0" err="1" smtClean="0">
                <a:solidFill>
                  <a:srgbClr val="0070C0"/>
                </a:solidFill>
              </a:rPr>
              <a:t>Франчак</a:t>
            </a:r>
            <a:r>
              <a:rPr lang="ru-RU" i="1" dirty="0" smtClean="0">
                <a:solidFill>
                  <a:srgbClr val="0070C0"/>
                </a:solidFill>
              </a:rPr>
              <a:t> Татьяна Сергеевна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Пальчиковые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игры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лександр\Desktop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708065"/>
            <a:ext cx="180020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ександр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885" y="715211"/>
            <a:ext cx="18002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лександр\Desktop\palch_igry_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0648"/>
            <a:ext cx="243840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6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Зайцы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899821"/>
            <a:ext cx="6400800" cy="370775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Скачет зайка косой («зайчик» правой рукой)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Под высокой сосной («дерево» правой рукой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Под другою сосной («дерево» левой рукой)</a:t>
            </a:r>
          </a:p>
          <a:p>
            <a:r>
              <a:rPr lang="ru-RU" dirty="0" smtClean="0"/>
              <a:t>Скачет зайка второй («зайчик» левой рукой)</a:t>
            </a:r>
            <a:endParaRPr lang="ru-RU" dirty="0"/>
          </a:p>
        </p:txBody>
      </p:sp>
      <p:pic>
        <p:nvPicPr>
          <p:cNvPr id="10242" name="Picture 2" descr="C:\Users\Александр\Desktop\17-300x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17032"/>
            <a:ext cx="172819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Александр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37" y="2132856"/>
            <a:ext cx="762000" cy="110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Александр\Desktop\z_3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5"/>
            <a:ext cx="1615096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4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260648"/>
            <a:ext cx="6512511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«Дружба»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Дружат в нашей группе девочки и мальчики</a:t>
            </a:r>
          </a:p>
          <a:p>
            <a:r>
              <a:rPr lang="ru-RU" sz="1900" i="1" dirty="0" smtClean="0"/>
              <a:t>(пальцы рук соединяются в замок)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 с тобой подружим маленькие пальчики</a:t>
            </a:r>
          </a:p>
          <a:p>
            <a:r>
              <a:rPr lang="ru-RU" i="1" dirty="0" smtClean="0"/>
              <a:t>(ритмичное касание одноимённых пальцев обеих рук)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Раз, два, три, четыре, пять </a:t>
            </a:r>
            <a:r>
              <a:rPr lang="ru-RU" i="1" dirty="0" smtClean="0"/>
              <a:t>(поочерёдное касание одноимённых пальцев, начиная с мизинцев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Начинай считать опять.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Раз, два, три, четыре, пять.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 закончили считать </a:t>
            </a:r>
            <a:r>
              <a:rPr lang="ru-RU" dirty="0" smtClean="0"/>
              <a:t>(</a:t>
            </a:r>
            <a:r>
              <a:rPr lang="ru-RU" i="1" dirty="0" smtClean="0"/>
              <a:t>руки вниз, встряхнуть кистями)</a:t>
            </a:r>
            <a:endParaRPr lang="ru-RU" i="1" dirty="0"/>
          </a:p>
        </p:txBody>
      </p:sp>
      <p:pic>
        <p:nvPicPr>
          <p:cNvPr id="2050" name="Picture 2" descr="C:\Users\Александр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19621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6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 гости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6428184" cy="3474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гости к пальчику большому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(выставляются вверх большие пальцы обеих рук)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Приходили прямо к дому </a:t>
            </a:r>
            <a:r>
              <a:rPr lang="ru-RU" i="1" dirty="0" smtClean="0">
                <a:solidFill>
                  <a:schemeClr val="tx2"/>
                </a:solidFill>
              </a:rPr>
              <a:t>( указательный и средний – поочерёдно называемые пальцы соединяются с большими на обеих руках одновременно)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Сам мизинчик – малышок </a:t>
            </a:r>
            <a:r>
              <a:rPr lang="ru-RU" i="1" dirty="0" smtClean="0">
                <a:solidFill>
                  <a:schemeClr val="tx2"/>
                </a:solidFill>
              </a:rPr>
              <a:t>(пальцы сжаты в кулак, вверх выставляются только мизинцы)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Постучался на порог </a:t>
            </a:r>
            <a:r>
              <a:rPr lang="ru-RU" i="1" dirty="0" smtClean="0">
                <a:solidFill>
                  <a:schemeClr val="tx2"/>
                </a:solidFill>
              </a:rPr>
              <a:t>(кулачки стучат друг о друга)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Вместе пальчики – друзья </a:t>
            </a:r>
            <a:r>
              <a:rPr lang="ru-RU" i="1" dirty="0" smtClean="0">
                <a:solidFill>
                  <a:schemeClr val="tx2"/>
                </a:solidFill>
              </a:rPr>
              <a:t>(ритмичное сжимание пальцев в кулаки).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Друг без друга им нельзя.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Александр\Desktop\p14_clip_image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28487"/>
            <a:ext cx="302433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5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Домик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420888"/>
            <a:ext cx="6400800" cy="3474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Раз, два, три, четыре, пять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(разжимание пальцев из кулака по одному, начиная с большого),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Вышли пальчики гулять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(ритмичное разжимание всех пальцев одновременно).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Раз, два, три, четыре, пять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(сжимание по очереди широко расставленных пальцев в кулак, начиная с мизинца)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домик спрятались опять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(ритмичное сжимание всех пальцев одновременно)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Александр\Desktop\b820531ae8e15ef0423d4123650acb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376043" cy="1800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4100" name="Picture 4" descr="C:\Users\Александр\Desktop\upr2ris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02482"/>
            <a:ext cx="19050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прогулка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3488" y="2248493"/>
            <a:ext cx="6400800" cy="38347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Пошли пальчики гулять </a:t>
            </a:r>
            <a:r>
              <a:rPr lang="ru-RU" i="1" dirty="0" smtClean="0"/>
              <a:t>(пальцы сжаты в кулаки, большие пальцы опущены вниз и как бы прыжками двигаются по столу),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 вторые – догонять </a:t>
            </a:r>
            <a:r>
              <a:rPr lang="ru-RU" i="1" dirty="0" smtClean="0"/>
              <a:t>(ритмичные движения по столу указательных пальцев).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Третьи пальчики – бегом </a:t>
            </a:r>
            <a:r>
              <a:rPr lang="ru-RU" i="1" dirty="0" smtClean="0"/>
              <a:t>(движение средних пальцев в быстром темпе)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 четвёртые – пешком </a:t>
            </a:r>
            <a:r>
              <a:rPr lang="ru-RU" i="1" dirty="0" smtClean="0"/>
              <a:t>(медленное движение безымянных пальцев по столу)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Пятый пальчик поскакал </a:t>
            </a:r>
            <a:r>
              <a:rPr lang="ru-RU" i="1" dirty="0" smtClean="0"/>
              <a:t>(ритмичное касание поверхности стола мизинцами)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 в конце пути упал </a:t>
            </a:r>
            <a:r>
              <a:rPr lang="ru-RU" i="1" dirty="0" smtClean="0"/>
              <a:t>(хлопок кулаками по поверхности стола)</a:t>
            </a:r>
            <a:endParaRPr lang="ru-RU" i="1" dirty="0"/>
          </a:p>
        </p:txBody>
      </p:sp>
      <p:pic>
        <p:nvPicPr>
          <p:cNvPr id="5122" name="Picture 2" descr="C:\Users\Александр\Desktop\abhand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894" y="2780928"/>
            <a:ext cx="1268189" cy="84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лександр\Desktop\x_b3b8c97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894" y="4149080"/>
            <a:ext cx="1183779" cy="111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Александр\Desktop\neposed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26" y="140448"/>
            <a:ext cx="2695898" cy="199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4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человечки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412776"/>
            <a:ext cx="6184776" cy="42668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Побежали вдоль реки </a:t>
            </a:r>
            <a:r>
              <a:rPr lang="ru-RU" i="1" dirty="0" smtClean="0"/>
              <a:t>(движение указательных и средних пальцев по поверхности стола от себя к краю)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Дети наперегонки.</a:t>
            </a:r>
          </a:p>
          <a:p>
            <a:r>
              <a:rPr lang="ru-RU" i="1" dirty="0" smtClean="0"/>
              <a:t>(повторить несколько раз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146" name="Picture 2" descr="C:\Users\Александр\Desktop\человечки бегу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45024"/>
            <a:ext cx="38884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6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Засолка капусты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268760"/>
            <a:ext cx="6400800" cy="412279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Мы капусту рубим (резкие движения прямыми кистями рук вниз и вверх)</a:t>
            </a:r>
          </a:p>
          <a:p>
            <a:endParaRPr lang="ru-RU" dirty="0" smtClean="0"/>
          </a:p>
          <a:p>
            <a:r>
              <a:rPr lang="ru-RU" dirty="0" smtClean="0"/>
              <a:t>Мы морковку трём (пальцы рук сжаты, движение кулаков к себе и от себя),</a:t>
            </a:r>
          </a:p>
          <a:p>
            <a:endParaRPr lang="ru-RU" dirty="0" smtClean="0"/>
          </a:p>
          <a:p>
            <a:r>
              <a:rPr lang="ru-RU" dirty="0" smtClean="0"/>
              <a:t>Мы капусту солим (движение пальцев, имитирующее посыпание солью из щепотки)</a:t>
            </a:r>
          </a:p>
          <a:p>
            <a:endParaRPr lang="ru-RU" dirty="0" smtClean="0"/>
          </a:p>
          <a:p>
            <a:r>
              <a:rPr lang="ru-RU" dirty="0" smtClean="0"/>
              <a:t>Мы капусту жмём (интенсивное сжимание пальцев рук в кулаки).</a:t>
            </a:r>
            <a:endParaRPr lang="ru-RU" dirty="0"/>
          </a:p>
        </p:txBody>
      </p:sp>
      <p:pic>
        <p:nvPicPr>
          <p:cNvPr id="7170" name="Picture 2" descr="C:\Users\Александр\Desktop\pir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31372"/>
            <a:ext cx="1296144" cy="86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Александр\Desktop\4184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84748"/>
            <a:ext cx="1296144" cy="1169994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Александр\Desktop\images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56992"/>
            <a:ext cx="64807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Александр\Desktop\1370135432_salat_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79" y="5445224"/>
            <a:ext cx="1620180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871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Замок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6400800" cy="36907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двери висит замок </a:t>
            </a:r>
          </a:p>
          <a:p>
            <a:r>
              <a:rPr lang="ru-RU" i="1" dirty="0" smtClean="0"/>
              <a:t>(ритмичные быстрые соединения пальцев в замок)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Кто открыть его бы смог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Потянули</a:t>
            </a:r>
            <a:r>
              <a:rPr lang="ru-RU" dirty="0" smtClean="0"/>
              <a:t> </a:t>
            </a:r>
            <a:r>
              <a:rPr lang="ru-RU" i="1" dirty="0" smtClean="0"/>
              <a:t>(пальцы сцеплены в замок, руки потянуть в одну, потом в другую сторону),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Покрутили</a:t>
            </a:r>
            <a:r>
              <a:rPr lang="ru-RU" dirty="0" smtClean="0"/>
              <a:t> (</a:t>
            </a:r>
            <a:r>
              <a:rPr lang="ru-RU" i="1" dirty="0" smtClean="0"/>
              <a:t>движение кистями рук со сцепленными пальцами от себя и к себе),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Постучали</a:t>
            </a:r>
            <a:r>
              <a:rPr lang="ru-RU" dirty="0" smtClean="0"/>
              <a:t> </a:t>
            </a:r>
            <a:r>
              <a:rPr lang="ru-RU" i="1" dirty="0" smtClean="0"/>
              <a:t>(пальцы сцеплены, основаниями ладоней постучать друг о друга)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 – открыли </a:t>
            </a:r>
            <a:r>
              <a:rPr lang="ru-RU" i="1" dirty="0" smtClean="0"/>
              <a:t>(пальцы расцепить, ладони в стороны)</a:t>
            </a:r>
            <a:endParaRPr lang="ru-RU" i="1" dirty="0"/>
          </a:p>
        </p:txBody>
      </p:sp>
      <p:pic>
        <p:nvPicPr>
          <p:cNvPr id="8195" name="Picture 3" descr="C:\Users\Александр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44" y="3717032"/>
            <a:ext cx="199112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Александр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3"/>
            <a:ext cx="251120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4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Дом и ворота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340769"/>
            <a:ext cx="6400800" cy="42668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поляне дом стоит </a:t>
            </a:r>
            <a:r>
              <a:rPr lang="ru-RU" i="1" dirty="0" smtClean="0"/>
              <a:t>(«дом»)</a:t>
            </a:r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Ну а к дому путь закрыт </a:t>
            </a:r>
            <a:r>
              <a:rPr lang="ru-RU" i="1" dirty="0" smtClean="0"/>
              <a:t>(«ворота»)</a:t>
            </a:r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Мы ворота открываем</a:t>
            </a:r>
            <a:r>
              <a:rPr lang="ru-RU" dirty="0" smtClean="0"/>
              <a:t> </a:t>
            </a:r>
            <a:r>
              <a:rPr lang="ru-RU" i="1" dirty="0" smtClean="0"/>
              <a:t>(ладони разворачиваются параллельно друг другу),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этот домик приглашаем </a:t>
            </a:r>
            <a:r>
              <a:rPr lang="ru-RU" i="1" dirty="0" smtClean="0"/>
              <a:t>(«дом»)</a:t>
            </a:r>
            <a:endParaRPr lang="ru-RU" i="1" dirty="0"/>
          </a:p>
        </p:txBody>
      </p:sp>
      <p:pic>
        <p:nvPicPr>
          <p:cNvPr id="9218" name="Picture 2" descr="C:\Users\Александр\Desktop\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2" y="3284982"/>
            <a:ext cx="1440162" cy="107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Александр\Desktop\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2" y="1772816"/>
            <a:ext cx="144016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9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</TotalTime>
  <Words>535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Пальчиковые игры</vt:lpstr>
      <vt:lpstr>«Дружба»</vt:lpstr>
      <vt:lpstr>В гости</vt:lpstr>
      <vt:lpstr>Домик</vt:lpstr>
      <vt:lpstr>прогулка</vt:lpstr>
      <vt:lpstr>человечки</vt:lpstr>
      <vt:lpstr>Засолка капусты</vt:lpstr>
      <vt:lpstr>Замок</vt:lpstr>
      <vt:lpstr>Дом и ворота</vt:lpstr>
      <vt:lpstr>Зайцы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Пальчиковые игры</dc:title>
  <dc:creator>Александр</dc:creator>
  <cp:lastModifiedBy>Александр</cp:lastModifiedBy>
  <cp:revision>16</cp:revision>
  <dcterms:created xsi:type="dcterms:W3CDTF">2013-11-16T19:53:41Z</dcterms:created>
  <dcterms:modified xsi:type="dcterms:W3CDTF">2013-11-16T22:35:43Z</dcterms:modified>
</cp:coreProperties>
</file>