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2" y="-3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800" i="1" smtClean="0"/>
              <a:t>Нитки (метализированное мулине, шелковый ирис,шерсть,вискоза,рейоновые нити-шелковые волнистые мулине</a:t>
            </a:r>
            <a:r>
              <a:rPr lang="ru-RU" altLang="ru-RU" sz="2800" smtClean="0"/>
              <a:t>)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18288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47900"/>
            <a:ext cx="2300288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43400"/>
            <a:ext cx="251618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434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08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92125" y="228600"/>
            <a:ext cx="8229600" cy="1143000"/>
          </a:xfrm>
        </p:spPr>
        <p:txBody>
          <a:bodyPr/>
          <a:lstStyle/>
          <a:p>
            <a:r>
              <a:rPr lang="ru-RU" altLang="ru-RU" sz="3200" i="1" smtClean="0"/>
              <a:t>Инструменты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65579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81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mtClean="0"/>
              <a:t>Приспособление нового поколения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32575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2362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z="3600" b="1" smtClean="0"/>
          </a:p>
        </p:txBody>
      </p:sp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97325"/>
            <a:ext cx="27432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23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339725"/>
            <a:ext cx="8229600" cy="1143000"/>
          </a:xfrm>
        </p:spPr>
        <p:txBody>
          <a:bodyPr/>
          <a:lstStyle/>
          <a:p>
            <a:r>
              <a:rPr lang="ru-RU" altLang="ru-RU" sz="3200" i="1" smtClean="0"/>
              <a:t>Клей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89075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89075"/>
            <a:ext cx="266700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19600"/>
            <a:ext cx="2395538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91025"/>
            <a:ext cx="280193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76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Нитки (метализированное мулине, шелковый ирис,шерсть,вискоза,рейоновые нити-шелковые волнистые мулине)</vt:lpstr>
      <vt:lpstr>Инструменты</vt:lpstr>
      <vt:lpstr>Приспособление нового поколения</vt:lpstr>
      <vt:lpstr>Клей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Нитки (метализированное мулине, шелковый ирис,шерсть,вискоза,рейоновые нити-шелковые волнистые мулине)</dc:title>
  <dc:creator>Наталья</dc:creator>
  <cp:lastModifiedBy>маз</cp:lastModifiedBy>
  <cp:revision>2</cp:revision>
  <dcterms:created xsi:type="dcterms:W3CDTF">2014-04-15T11:53:16Z</dcterms:created>
  <dcterms:modified xsi:type="dcterms:W3CDTF">2014-04-15T12:12:34Z</dcterms:modified>
</cp:coreProperties>
</file>