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8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3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3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4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8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2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A147-4051-4EDC-9D82-7A534DD2969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F104F-6311-4E88-82A9-B8822C7D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9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352928" cy="24482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Артикуляционная  гимнастика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«Весёлые   зверята»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86200"/>
            <a:ext cx="5040560" cy="17526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Выполнила ЛЕВЬЯШ Е.Н.</a:t>
            </a:r>
          </a:p>
          <a:p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учитель-логопед</a:t>
            </a:r>
          </a:p>
          <a:p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МБДОУ № 92 </a:t>
            </a:r>
            <a:r>
              <a:rPr lang="ru-RU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r>
              <a:rPr lang="ru-RU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.Курска</a:t>
            </a:r>
            <a:endParaRPr lang="ru-RU" b="1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79644"/>
            <a:ext cx="3338573" cy="44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003232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презентации использованы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из книг: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роки логопеда  Т.А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Воробьева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О.И.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Крупенчук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Логопедические упражнения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Артикуляционная гимнастика для детей 4-6 лет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СПб, «Литера», 2007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Нищева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Веселая артикуляционная гимнастика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«Детство-Пресс», 2009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692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23762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 только ребята,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 и зверята могут делать зарядку для язычка</a:t>
            </a:r>
            <a:r>
              <a:rPr lang="ru-RU" sz="4000" b="1" dirty="0">
                <a:cs typeface="Times New Roman" pitchFamily="18" charset="0"/>
              </a:rPr>
              <a:t> </a:t>
            </a:r>
            <a:r>
              <a:rPr lang="ru-RU" sz="4000" b="1" dirty="0" smtClean="0">
                <a:cs typeface="Times New Roman" pitchFamily="18" charset="0"/>
              </a:rPr>
              <a:t> 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6096000" cy="2880319"/>
          </a:xfrm>
        </p:spPr>
      </p:pic>
    </p:spTree>
    <p:extLst>
      <p:ext uri="{BB962C8B-B14F-4D97-AF65-F5344CB8AC3E}">
        <p14:creationId xmlns:p14="http://schemas.microsoft.com/office/powerpoint/2010/main" val="35861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5544616" cy="136815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Бегемотик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рот открыл,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подержал, потом закрыл.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672408" cy="46324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160240" cy="2467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3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688632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Тянуть губы прямо к ушкам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очень нравиться лягушкам.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6538"/>
          <a:stretch/>
        </p:blipFill>
        <p:spPr>
          <a:xfrm>
            <a:off x="6228184" y="1628800"/>
            <a:ext cx="2264509" cy="2734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4104456" cy="41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Знает весь народ: любит мишка вкусный мед.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Язычком губу оближет, и подсядет  к меду ближе.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3876431" cy="4680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/>
          <a:stretch/>
        </p:blipFill>
        <p:spPr>
          <a:xfrm>
            <a:off x="6084167" y="2060848"/>
            <a:ext cx="2282711" cy="2426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Зайцы прыгают вверх-вниз,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повтори-ка, не ленись.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r="1069"/>
          <a:stretch/>
        </p:blipFill>
        <p:spPr>
          <a:xfrm>
            <a:off x="539552" y="2996952"/>
            <a:ext cx="4365172" cy="3437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507" r="5238"/>
          <a:stretch/>
        </p:blipFill>
        <p:spPr>
          <a:xfrm>
            <a:off x="5652120" y="2492896"/>
            <a:ext cx="2808312" cy="2162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4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лошадка – серый бок,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стучит копытами цок, цок.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5400600" cy="35932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4" b="3016"/>
          <a:stretch/>
        </p:blipFill>
        <p:spPr>
          <a:xfrm>
            <a:off x="5922370" y="2348880"/>
            <a:ext cx="2448272" cy="2949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9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Собирала белочка прямо на дорожке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грибочки на высокой ножке.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4309616" cy="40939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3" b="4376"/>
          <a:stretch/>
        </p:blipFill>
        <p:spPr>
          <a:xfrm>
            <a:off x="5800126" y="2276872"/>
            <a:ext cx="2449523" cy="2762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5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0162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зарядку!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587"/>
          <a:stretch/>
        </p:blipFill>
        <p:spPr>
          <a:xfrm>
            <a:off x="2771800" y="2708920"/>
            <a:ext cx="3384376" cy="35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Артикуляционная  гимнастика «Весёлые   зверята»</vt:lpstr>
      <vt:lpstr>Не только ребята,  но и зверята могут делать зарядку для язычка  </vt:lpstr>
      <vt:lpstr>Бегемотик рот открыл,    подержал, потом закрыл.</vt:lpstr>
      <vt:lpstr>Тянуть губы прямо к ушкам очень нравиться лягушкам.</vt:lpstr>
      <vt:lpstr>Знает весь народ: любит мишка вкусный мед. Язычком губу оближет, и подсядет  к меду ближе.</vt:lpstr>
      <vt:lpstr>Зайцы прыгают вверх-вниз,  повтори-ка, не ленись.</vt:lpstr>
      <vt:lpstr>Вот лошадка – серый бок, стучит копытами цок, цок.</vt:lpstr>
      <vt:lpstr>Собирала белочка прямо на дорожке крупные грибочки на высокой ножке.</vt:lpstr>
      <vt:lpstr>Спасибо за зарядку!</vt:lpstr>
      <vt:lpstr>В презентации использованы иллюстрации из книг:  Уроки логопеда  Т.А. Воробьева, О.И. Крупенчук Логопедические упражнения  Артикуляционная гимнастика для детей 4-6 лет СПб, «Литера», 2007   Н.В. Нищева Веселая артикуляционная гимнастика  «Детство-Пресс», 2009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«Веселые животные»</dc:title>
  <dc:creator>User</dc:creator>
  <cp:lastModifiedBy>User</cp:lastModifiedBy>
  <cp:revision>14</cp:revision>
  <dcterms:created xsi:type="dcterms:W3CDTF">2013-10-23T19:36:37Z</dcterms:created>
  <dcterms:modified xsi:type="dcterms:W3CDTF">2013-10-27T08:23:18Z</dcterms:modified>
</cp:coreProperties>
</file>