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FC3F-2D0E-4EA0-8267-B0553C4450E6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B275-9677-4533-928C-6F9FE82AF7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FC3F-2D0E-4EA0-8267-B0553C4450E6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B275-9677-4533-928C-6F9FE82AF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FC3F-2D0E-4EA0-8267-B0553C4450E6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B275-9677-4533-928C-6F9FE82AF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FC3F-2D0E-4EA0-8267-B0553C4450E6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B275-9677-4533-928C-6F9FE82AF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FC3F-2D0E-4EA0-8267-B0553C4450E6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811B275-9677-4533-928C-6F9FE82AF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FC3F-2D0E-4EA0-8267-B0553C4450E6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B275-9677-4533-928C-6F9FE82AF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FC3F-2D0E-4EA0-8267-B0553C4450E6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B275-9677-4533-928C-6F9FE82AF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FC3F-2D0E-4EA0-8267-B0553C4450E6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B275-9677-4533-928C-6F9FE82AF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FC3F-2D0E-4EA0-8267-B0553C4450E6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B275-9677-4533-928C-6F9FE82AF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FC3F-2D0E-4EA0-8267-B0553C4450E6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B275-9677-4533-928C-6F9FE82AF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FC3F-2D0E-4EA0-8267-B0553C4450E6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B275-9677-4533-928C-6F9FE82AF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8AFC3F-2D0E-4EA0-8267-B0553C4450E6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811B275-9677-4533-928C-6F9FE82AF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57166"/>
            <a:ext cx="8229600" cy="28432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окружного конкурса чтецов</a:t>
            </a:r>
            <a:br>
              <a:rPr lang="ru-RU" dirty="0" smtClean="0"/>
            </a:br>
            <a:r>
              <a:rPr lang="ru-RU" dirty="0" smtClean="0"/>
              <a:t>«Золотая моя столица!</a:t>
            </a:r>
            <a:br>
              <a:rPr lang="ru-RU" dirty="0" smtClean="0"/>
            </a:br>
            <a:r>
              <a:rPr lang="ru-RU" dirty="0" smtClean="0"/>
              <a:t>Дорогая моя </a:t>
            </a:r>
            <a:r>
              <a:rPr lang="ru-RU" dirty="0" err="1" smtClean="0"/>
              <a:t>москва</a:t>
            </a:r>
            <a:r>
              <a:rPr lang="ru-RU" dirty="0" smtClean="0"/>
              <a:t>!»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331698"/>
            <a:ext cx="7929618" cy="324057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Девиз конкурса: « Москвой-столицей вся Россия гордится!»</a:t>
            </a:r>
          </a:p>
          <a:p>
            <a:r>
              <a:rPr lang="ru-RU" dirty="0" smtClean="0"/>
              <a:t>ГБОУ детский сад комбинированного вида № 237, подготовительная логопедическая группа</a:t>
            </a:r>
          </a:p>
          <a:p>
            <a:r>
              <a:rPr lang="ru-RU" dirty="0" smtClean="0"/>
              <a:t>Логопед  Сидоренко Елена Андреевна</a:t>
            </a:r>
          </a:p>
          <a:p>
            <a:r>
              <a:rPr lang="ru-RU" dirty="0" smtClean="0"/>
              <a:t>Воспитатели – </a:t>
            </a:r>
            <a:r>
              <a:rPr lang="ru-RU" dirty="0" err="1" smtClean="0"/>
              <a:t>Чемоданова</a:t>
            </a:r>
            <a:r>
              <a:rPr lang="ru-RU" dirty="0" smtClean="0"/>
              <a:t> Людмила Васильевна</a:t>
            </a:r>
          </a:p>
          <a:p>
            <a:r>
              <a:rPr lang="ru-RU" dirty="0" smtClean="0"/>
              <a:t>                      </a:t>
            </a:r>
            <a:r>
              <a:rPr lang="ru-RU" dirty="0" err="1" smtClean="0"/>
              <a:t>Айрумян</a:t>
            </a:r>
            <a:r>
              <a:rPr lang="ru-RU" dirty="0" smtClean="0"/>
              <a:t> Галина Владимировна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Булыгина Анна</a:t>
            </a:r>
            <a:endParaRPr lang="ru-RU" dirty="0"/>
          </a:p>
        </p:txBody>
      </p:sp>
      <p:pic>
        <p:nvPicPr>
          <p:cNvPr id="3074" name="Picture 2" descr="I:\DCIM\100OLYMP\P10106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algn="r"/>
            <a:r>
              <a:rPr lang="ru-RU" b="0" i="1" dirty="0" smtClean="0"/>
              <a:t>Д. Самойлов</a:t>
            </a:r>
            <a:endParaRPr lang="ru-RU" b="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Город ночью прост и вечен</a:t>
            </a:r>
          </a:p>
          <a:p>
            <a:r>
              <a:rPr lang="ru-RU" dirty="0" smtClean="0"/>
              <a:t>Светит трепетный неон</a:t>
            </a:r>
          </a:p>
          <a:p>
            <a:r>
              <a:rPr lang="ru-RU" dirty="0" smtClean="0"/>
              <a:t>Где-то над Замоскворечьем</a:t>
            </a:r>
          </a:p>
          <a:p>
            <a:r>
              <a:rPr lang="ru-RU" dirty="0" smtClean="0"/>
              <a:t>Низкий месяц наклонен.</a:t>
            </a:r>
          </a:p>
          <a:p>
            <a:r>
              <a:rPr lang="ru-RU" dirty="0" smtClean="0"/>
              <a:t>Где-то новые районы,</a:t>
            </a:r>
          </a:p>
          <a:p>
            <a:r>
              <a:rPr lang="ru-RU" dirty="0" smtClean="0"/>
              <a:t>Непочатые снега.</a:t>
            </a:r>
          </a:p>
          <a:p>
            <a:r>
              <a:rPr lang="ru-RU" dirty="0" smtClean="0"/>
              <a:t>Там лишь месяц наклоненный</a:t>
            </a:r>
          </a:p>
          <a:p>
            <a:r>
              <a:rPr lang="ru-RU" dirty="0" smtClean="0"/>
              <a:t>И не видно ни следа, </a:t>
            </a:r>
          </a:p>
          <a:p>
            <a:r>
              <a:rPr lang="ru-RU" dirty="0" smtClean="0"/>
              <a:t>Ни прохожих. Спит столица, </a:t>
            </a:r>
          </a:p>
          <a:p>
            <a:r>
              <a:rPr lang="ru-RU" dirty="0" smtClean="0"/>
              <a:t>В снег уткнувшись головой,</a:t>
            </a:r>
          </a:p>
          <a:p>
            <a:r>
              <a:rPr lang="ru-RU" dirty="0" smtClean="0"/>
              <a:t>Окольцована, как птица,</a:t>
            </a:r>
          </a:p>
          <a:p>
            <a:r>
              <a:rPr lang="ru-RU" dirty="0" smtClean="0"/>
              <a:t>Автострадой кольцевой.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8496"/>
          </a:xfrm>
        </p:spPr>
        <p:txBody>
          <a:bodyPr/>
          <a:lstStyle/>
          <a:p>
            <a:r>
              <a:rPr lang="ru-RU" dirty="0" err="1" smtClean="0"/>
              <a:t>Спирин</a:t>
            </a:r>
            <a:r>
              <a:rPr lang="ru-RU" dirty="0" smtClean="0"/>
              <a:t> Михаил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r"/>
            <a:r>
              <a:rPr lang="ru-RU" i="1" dirty="0" smtClean="0"/>
              <a:t>В. Степанов</a:t>
            </a:r>
          </a:p>
          <a:p>
            <a:endParaRPr lang="ru-RU" i="1" dirty="0" smtClean="0"/>
          </a:p>
          <a:p>
            <a:r>
              <a:rPr lang="ru-RU" sz="1800" dirty="0" smtClean="0"/>
              <a:t>Москва – это Красная площадь</a:t>
            </a:r>
          </a:p>
          <a:p>
            <a:r>
              <a:rPr lang="ru-RU" sz="1800" dirty="0" smtClean="0"/>
              <a:t>Москва – это башни Кремля</a:t>
            </a:r>
          </a:p>
          <a:p>
            <a:r>
              <a:rPr lang="ru-RU" sz="1800" dirty="0" smtClean="0"/>
              <a:t>Москва – это сердце России</a:t>
            </a:r>
          </a:p>
          <a:p>
            <a:r>
              <a:rPr lang="ru-RU" sz="1800" dirty="0" smtClean="0"/>
              <a:t>Которое любит тебя.</a:t>
            </a:r>
            <a:endParaRPr lang="ru-RU" sz="1800" dirty="0"/>
          </a:p>
        </p:txBody>
      </p:sp>
      <p:pic>
        <p:nvPicPr>
          <p:cNvPr id="5" name="Содержимое 4" descr="P10106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571868" y="1285860"/>
            <a:ext cx="5111750" cy="383381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8496"/>
          </a:xfrm>
        </p:spPr>
        <p:txBody>
          <a:bodyPr/>
          <a:lstStyle/>
          <a:p>
            <a:r>
              <a:rPr lang="ru-RU" dirty="0" smtClean="0"/>
              <a:t>Филиппов Михаил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214423"/>
            <a:ext cx="3400420" cy="4572032"/>
          </a:xfrm>
        </p:spPr>
        <p:txBody>
          <a:bodyPr>
            <a:normAutofit/>
          </a:bodyPr>
          <a:lstStyle/>
          <a:p>
            <a:pPr algn="r"/>
            <a:r>
              <a:rPr lang="ru-RU" i="1" dirty="0" smtClean="0"/>
              <a:t>В. Борисов</a:t>
            </a:r>
          </a:p>
          <a:p>
            <a:pPr algn="r"/>
            <a:endParaRPr lang="ru-RU" i="1" dirty="0" smtClean="0"/>
          </a:p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Москва – России краса</a:t>
            </a:r>
          </a:p>
          <a:p>
            <a:endParaRPr lang="ru-RU" sz="1800" dirty="0" smtClean="0"/>
          </a:p>
          <a:p>
            <a:r>
              <a:rPr lang="ru-RU" sz="1800" dirty="0" smtClean="0"/>
              <a:t>Городов не перечесть:</a:t>
            </a:r>
          </a:p>
          <a:p>
            <a:r>
              <a:rPr lang="ru-RU" sz="1800" dirty="0" smtClean="0"/>
              <a:t>И Париж, и Лондон есть,</a:t>
            </a:r>
          </a:p>
          <a:p>
            <a:r>
              <a:rPr lang="ru-RU" sz="1800" dirty="0" smtClean="0"/>
              <a:t>Рим, Венеция, Пекин,</a:t>
            </a:r>
          </a:p>
          <a:p>
            <a:r>
              <a:rPr lang="ru-RU" sz="1800" dirty="0" smtClean="0"/>
              <a:t>Вена, Токио, Берлин – </a:t>
            </a:r>
          </a:p>
          <a:p>
            <a:r>
              <a:rPr lang="ru-RU" sz="1800" dirty="0" smtClean="0"/>
              <a:t>Городов великих, славных,</a:t>
            </a:r>
          </a:p>
          <a:p>
            <a:r>
              <a:rPr lang="ru-RU" sz="1800" dirty="0" smtClean="0"/>
              <a:t>Людных, шумных, ярких самых,</a:t>
            </a:r>
          </a:p>
          <a:p>
            <a:r>
              <a:rPr lang="ru-RU" sz="1800" dirty="0" smtClean="0"/>
              <a:t>Удивительных… И все же</a:t>
            </a:r>
          </a:p>
          <a:p>
            <a:r>
              <a:rPr lang="ru-RU" sz="1800" dirty="0" smtClean="0"/>
              <a:t>Есть один – всего дороже,</a:t>
            </a:r>
          </a:p>
          <a:p>
            <a:r>
              <a:rPr lang="ru-RU" sz="1800" dirty="0" smtClean="0"/>
              <a:t>Город близкий и родной, </a:t>
            </a:r>
          </a:p>
          <a:p>
            <a:r>
              <a:rPr lang="ru-RU" sz="1800" dirty="0" smtClean="0"/>
              <a:t>Тот, что нарекли Москвой.</a:t>
            </a:r>
            <a:endParaRPr lang="ru-RU" sz="1800" dirty="0"/>
          </a:p>
        </p:txBody>
      </p:sp>
      <p:pic>
        <p:nvPicPr>
          <p:cNvPr id="5" name="Содержимое 4" descr="P10106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575050" y="1282700"/>
            <a:ext cx="5111750" cy="383381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27058"/>
          </a:xfrm>
        </p:spPr>
        <p:txBody>
          <a:bodyPr/>
          <a:lstStyle/>
          <a:p>
            <a:pPr algn="ctr"/>
            <a:r>
              <a:rPr lang="ru-RU" dirty="0" smtClean="0"/>
              <a:t>Сукачев Егор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r"/>
            <a:r>
              <a:rPr lang="ru-RU" i="1" dirty="0" smtClean="0"/>
              <a:t>О. </a:t>
            </a:r>
            <a:r>
              <a:rPr lang="ru-RU" i="1" dirty="0" err="1" smtClean="0"/>
              <a:t>Высотская</a:t>
            </a:r>
            <a:endParaRPr lang="ru-RU" i="1" dirty="0" smtClean="0"/>
          </a:p>
          <a:p>
            <a:pPr algn="r"/>
            <a:endParaRPr lang="ru-RU" i="1" dirty="0" smtClean="0"/>
          </a:p>
          <a:p>
            <a:r>
              <a:rPr lang="ru-RU" sz="1800" dirty="0" smtClean="0"/>
              <a:t>Москва – великий город,</a:t>
            </a:r>
          </a:p>
          <a:p>
            <a:r>
              <a:rPr lang="ru-RU" sz="1800" dirty="0" smtClean="0"/>
              <a:t>Столица всех столиц,</a:t>
            </a:r>
          </a:p>
          <a:p>
            <a:r>
              <a:rPr lang="ru-RU" sz="1800" dirty="0" smtClean="0"/>
              <a:t>Гудят на ней моторы</a:t>
            </a:r>
          </a:p>
          <a:p>
            <a:r>
              <a:rPr lang="ru-RU" sz="1800" dirty="0" smtClean="0"/>
              <a:t>Могучих наших птиц</a:t>
            </a:r>
          </a:p>
          <a:p>
            <a:r>
              <a:rPr lang="ru-RU" sz="1800" dirty="0" smtClean="0"/>
              <a:t>Огни кремлевских башен</a:t>
            </a:r>
          </a:p>
          <a:p>
            <a:r>
              <a:rPr lang="ru-RU" sz="1800" dirty="0" smtClean="0"/>
              <a:t>Как Солнце всем видны</a:t>
            </a:r>
          </a:p>
          <a:p>
            <a:r>
              <a:rPr lang="ru-RU" sz="1800" dirty="0" smtClean="0"/>
              <a:t>Москва, ты слава наша,</a:t>
            </a:r>
          </a:p>
          <a:p>
            <a:r>
              <a:rPr lang="ru-RU" sz="1800" dirty="0" smtClean="0"/>
              <a:t>Ты сердце всей страны!</a:t>
            </a:r>
            <a:endParaRPr lang="ru-RU" sz="1800" dirty="0"/>
          </a:p>
        </p:txBody>
      </p:sp>
      <p:pic>
        <p:nvPicPr>
          <p:cNvPr id="5" name="Содержимое 4" descr="P101066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500430" y="1285860"/>
            <a:ext cx="5111750" cy="383381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8496"/>
          </a:xfrm>
        </p:spPr>
        <p:txBody>
          <a:bodyPr/>
          <a:lstStyle/>
          <a:p>
            <a:r>
              <a:rPr lang="ru-RU" dirty="0" smtClean="0"/>
              <a:t>Нейман Игорь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524000"/>
            <a:ext cx="3643338" cy="4602163"/>
          </a:xfrm>
        </p:spPr>
        <p:txBody>
          <a:bodyPr/>
          <a:lstStyle/>
          <a:p>
            <a:pPr algn="r"/>
            <a:r>
              <a:rPr lang="ru-RU" i="1" dirty="0" smtClean="0"/>
              <a:t>В. Щипачев</a:t>
            </a:r>
          </a:p>
          <a:p>
            <a:pPr algn="r"/>
            <a:endParaRPr lang="ru-RU" i="1" dirty="0" smtClean="0"/>
          </a:p>
          <a:p>
            <a:r>
              <a:rPr lang="ru-RU" sz="1800" dirty="0" smtClean="0"/>
              <a:t>Мы с детства запомнили эти слова</a:t>
            </a:r>
          </a:p>
          <a:p>
            <a:r>
              <a:rPr lang="ru-RU" sz="1800" dirty="0" smtClean="0"/>
              <a:t>И нету прекрасней и проще</a:t>
            </a:r>
          </a:p>
          <a:p>
            <a:r>
              <a:rPr lang="ru-RU" sz="1800" dirty="0" smtClean="0"/>
              <a:t>Для города имени – город Москва,</a:t>
            </a:r>
          </a:p>
          <a:p>
            <a:r>
              <a:rPr lang="ru-RU" sz="1800" dirty="0" smtClean="0"/>
              <a:t>Для площади – Красная площадь</a:t>
            </a:r>
            <a:endParaRPr lang="ru-RU" sz="1800" dirty="0"/>
          </a:p>
        </p:txBody>
      </p:sp>
      <p:pic>
        <p:nvPicPr>
          <p:cNvPr id="5" name="Содержимое 4" descr="P101067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575050" y="1282700"/>
            <a:ext cx="5111750" cy="383381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27058"/>
          </a:xfrm>
        </p:spPr>
        <p:txBody>
          <a:bodyPr/>
          <a:lstStyle/>
          <a:p>
            <a:r>
              <a:rPr lang="ru-RU" dirty="0" err="1" smtClean="0"/>
              <a:t>Куприков</a:t>
            </a:r>
            <a:r>
              <a:rPr lang="ru-RU" dirty="0" smtClean="0"/>
              <a:t> Егор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r"/>
            <a:r>
              <a:rPr lang="ru-RU" i="1" dirty="0" smtClean="0"/>
              <a:t>Н. Асеев</a:t>
            </a:r>
          </a:p>
          <a:p>
            <a:pPr algn="r"/>
            <a:endParaRPr lang="ru-RU" i="1" dirty="0" smtClean="0"/>
          </a:p>
          <a:p>
            <a:r>
              <a:rPr lang="ru-RU" sz="1800" dirty="0" smtClean="0"/>
              <a:t>Два слова Москва и Россия,</a:t>
            </a:r>
          </a:p>
          <a:p>
            <a:r>
              <a:rPr lang="ru-RU" sz="1800" dirty="0" smtClean="0"/>
              <a:t>Два зова Россия – Москва</a:t>
            </a:r>
          </a:p>
          <a:p>
            <a:r>
              <a:rPr lang="ru-RU" sz="1800" dirty="0" smtClean="0"/>
              <a:t>Кого на Земле не спроси я, </a:t>
            </a:r>
          </a:p>
          <a:p>
            <a:r>
              <a:rPr lang="ru-RU" sz="1800" dirty="0" smtClean="0"/>
              <a:t>Всем ведомы эти слова!</a:t>
            </a:r>
            <a:endParaRPr lang="ru-RU" sz="1800" dirty="0"/>
          </a:p>
        </p:txBody>
      </p:sp>
      <p:pic>
        <p:nvPicPr>
          <p:cNvPr id="5" name="Содержимое 4" descr="P10106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3575050" y="1282700"/>
            <a:ext cx="5111750" cy="383381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8496"/>
          </a:xfrm>
        </p:spPr>
        <p:txBody>
          <a:bodyPr/>
          <a:lstStyle/>
          <a:p>
            <a:pPr algn="ctr"/>
            <a:r>
              <a:rPr lang="ru-RU" dirty="0" smtClean="0"/>
              <a:t>Кантор Роман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r"/>
            <a:r>
              <a:rPr lang="ru-RU" i="1" dirty="0" smtClean="0"/>
              <a:t>Н. Добронравов</a:t>
            </a:r>
          </a:p>
          <a:p>
            <a:pPr algn="ctr"/>
            <a:r>
              <a:rPr lang="ru-RU" sz="1800" i="1" dirty="0" smtClean="0">
                <a:solidFill>
                  <a:srgbClr val="FF0000"/>
                </a:solidFill>
              </a:rPr>
              <a:t>Москва Златоглавая</a:t>
            </a:r>
          </a:p>
          <a:p>
            <a:pPr algn="ctr"/>
            <a:endParaRPr lang="ru-RU" i="1" dirty="0" smtClean="0">
              <a:solidFill>
                <a:srgbClr val="FF0000"/>
              </a:solidFill>
            </a:endParaRPr>
          </a:p>
          <a:p>
            <a:r>
              <a:rPr lang="ru-RU" sz="1800" dirty="0" smtClean="0"/>
              <a:t>Город самый главный,</a:t>
            </a:r>
          </a:p>
          <a:p>
            <a:r>
              <a:rPr lang="ru-RU" sz="1800" dirty="0" smtClean="0"/>
              <a:t>Самый дорогой, </a:t>
            </a:r>
          </a:p>
          <a:p>
            <a:r>
              <a:rPr lang="ru-RU" sz="1800" dirty="0" smtClean="0"/>
              <a:t>Город нашей славы,</a:t>
            </a:r>
          </a:p>
          <a:p>
            <a:r>
              <a:rPr lang="ru-RU" sz="1800" dirty="0" smtClean="0"/>
              <a:t>Вечно молодой,</a:t>
            </a:r>
          </a:p>
          <a:p>
            <a:r>
              <a:rPr lang="ru-RU" sz="1800" dirty="0" smtClean="0"/>
              <a:t>Город нашей славы, </a:t>
            </a:r>
          </a:p>
          <a:p>
            <a:r>
              <a:rPr lang="ru-RU" sz="1800" dirty="0" smtClean="0"/>
              <a:t>Город волшебства,</a:t>
            </a:r>
          </a:p>
          <a:p>
            <a:r>
              <a:rPr lang="ru-RU" sz="1800" dirty="0" smtClean="0"/>
              <a:t>Город златоглавый – </a:t>
            </a:r>
          </a:p>
          <a:p>
            <a:r>
              <a:rPr lang="ru-RU" sz="1800" dirty="0" smtClean="0"/>
              <a:t>Гордая Москва!</a:t>
            </a:r>
            <a:endParaRPr lang="ru-RU" sz="1800" dirty="0"/>
          </a:p>
        </p:txBody>
      </p:sp>
      <p:pic>
        <p:nvPicPr>
          <p:cNvPr id="5" name="Содержимое 4" descr="P101066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575050" y="1282700"/>
            <a:ext cx="5111750" cy="383381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</TotalTime>
  <Words>312</Words>
  <Application>Microsoft Office PowerPoint</Application>
  <PresentationFormat>Экран (4:3)</PresentationFormat>
  <Paragraphs>79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Презентация окружного конкурса чтецов «Золотая моя столица! Дорогая моя москва!»</vt:lpstr>
      <vt:lpstr>Булыгина Анна</vt:lpstr>
      <vt:lpstr>Д. Самойлов</vt:lpstr>
      <vt:lpstr>Спирин Михаил</vt:lpstr>
      <vt:lpstr>Филиппов Михаил</vt:lpstr>
      <vt:lpstr>Сукачев Егор</vt:lpstr>
      <vt:lpstr>Нейман Игорь</vt:lpstr>
      <vt:lpstr>Куприков Егор</vt:lpstr>
      <vt:lpstr>Кантор Роман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окружного конкурса чтецов «Золотая моя столица! Дорогая моя москва!»</dc:title>
  <dc:creator>Master</dc:creator>
  <cp:lastModifiedBy>Master</cp:lastModifiedBy>
  <cp:revision>10</cp:revision>
  <dcterms:created xsi:type="dcterms:W3CDTF">2012-04-11T17:56:40Z</dcterms:created>
  <dcterms:modified xsi:type="dcterms:W3CDTF">2013-11-10T16:11:25Z</dcterms:modified>
</cp:coreProperties>
</file>