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1219" autoAdjust="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1AD95-9C41-459B-8B7F-40372967FE2A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72B68-08D1-4363-B490-B28F47A257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B718-AC26-45E2-BC0C-34EC6D6D4FD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6F48B-C881-4331-A4C3-B93D5D9B29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B718-AC26-45E2-BC0C-34EC6D6D4FD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6F48B-C881-4331-A4C3-B93D5D9B29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28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 userDrawn="1"/>
        </p:nvSpPr>
        <p:spPr>
          <a:xfrm>
            <a:off x="251520" y="188640"/>
            <a:ext cx="8640960" cy="6408712"/>
          </a:xfrm>
          <a:prstGeom prst="roundRect">
            <a:avLst/>
          </a:prstGeom>
          <a:noFill/>
          <a:ln>
            <a:solidFill>
              <a:schemeClr val="accent2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a62768e55ea5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2240300" cy="227363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0B718-AC26-45E2-BC0C-34EC6D6D4FDD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6F48B-C881-4331-A4C3-B93D5D9B29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3568" y="2348880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помочь ребенку общаться со сверстниками и взрослыми</a:t>
            </a:r>
            <a:endParaRPr lang="ru-RU" sz="5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9"/>
            <a:ext cx="8280920" cy="936104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Почему ребенку трудно общаться со сверстниками?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340768"/>
            <a:ext cx="8712968" cy="5040560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Попадая в новый коллектив, даже коммуникабельные дети порой теряются.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Причины подобных отклонений в поведении ребенка могут быть самыми разными: </a:t>
            </a:r>
          </a:p>
          <a:p>
            <a:pPr algn="l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излишняя привязанность к кому-нибудь из членов семьи, </a:t>
            </a:r>
          </a:p>
          <a:p>
            <a:pPr algn="l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избалованность, </a:t>
            </a:r>
          </a:p>
          <a:p>
            <a:pPr algn="l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чрезмерная опека родителей,</a:t>
            </a:r>
          </a:p>
          <a:p>
            <a:pPr algn="l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ограничение общения малыша из-за боязни отрицательного влияния на него со стороны друзей, </a:t>
            </a:r>
          </a:p>
          <a:p>
            <a:pPr algn="l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запрет на игры со сверстниками дома по причине болезни кого-либо из членов семьи, усталости родителей после напряженного трудового дня, нежелания нарушать порядок в доме и т. д.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H:\клипарт\417d36f1712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3591"/>
          <a:stretch>
            <a:fillRect/>
          </a:stretch>
        </p:blipFill>
        <p:spPr bwMode="auto">
          <a:xfrm>
            <a:off x="6300192" y="4797152"/>
            <a:ext cx="129614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:\клипарт\69261035_0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4869160"/>
            <a:ext cx="936104" cy="1583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8640960" cy="720079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Чтобы ребенок не был замкнутым, придерживайтесь следующих правил: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352928" cy="5112568"/>
          </a:xfrm>
        </p:spPr>
        <p:txBody>
          <a:bodyPr>
            <a:norm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самого раннего возраста малыша старайтесь создавать такие условия, чтобы у него была постоянная возможность общения с ровесниками, так как чем реже такие контакты, тем меньше вероятность найти друзей. 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опекайте детей чрезмерно, не подавляйте их волю, чаще предоставляйте возможность действовать самостоятельно.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Помогите ребенку найти постоянного партнера по развлечениям из числа соседских мальчиков и девочек. Чем раньше вы это сделаете, тем лучше. 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оставайтесь сторонним наблюдателем, когда ваш сын или дочь общается со сверстниками. Включайтесь в игру на правах участника, помогая устанавливать между детьми дружеские контакты.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Играйте, веселитесь, шалите с ребенком на равных.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Придумывайте вместе с ним различные истории, главными действующими лицами которых будут он и его товарищи. Пусть эти истории носят поучительный характер.</a:t>
            </a:r>
          </a:p>
          <a:p>
            <a:pPr lvl="0" algn="just">
              <a:buFont typeface="Arial" pitchFamily="34" charset="0"/>
              <a:buChar char="•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endParaRPr lang="ru-RU" sz="2000" dirty="0" smtClean="0"/>
          </a:p>
          <a:p>
            <a:pPr lvl="0" algn="just"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"/>
            <a:ext cx="7992888" cy="98072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Чтобы ребенок не был замкнутым, придерживайтесь следующих правил: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208912" cy="5400600"/>
          </a:xfrm>
        </p:spPr>
        <p:txBody>
          <a:bodyPr>
            <a:normAutofit lnSpcReduction="10000"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 его открыто и спокойно высказывать собственное мнение, доказывать его, не повышая голоса, без истерики и обиды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Старайтесь реже менять крут общения детей (например, группу в детском саду), так как частая смена коллектива отрицательно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влияет как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застенчивого ребенка, так и на ребенка с задатками лидера.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Больше бывайте с ребенком на улице, чтобы с самого раннего возраста он мог привыкнуть к тому, что живет среди людей и что общение с ними не необходимость, а приятное времяпрепровождение.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ругайте его за то, что он сторонится общества детей, предпочитая быть с матерью, бабушкой или другими близкими. Не давите на него. Это вызовет лишь обратный эффект: ребенок замкнется в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себе.</a:t>
            </a:r>
          </a:p>
          <a:p>
            <a:pPr lvl="0" algn="just">
              <a:buFont typeface="Arial" pitchFamily="34" charset="0"/>
              <a:buChar char="•"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Sitka Display" pitchFamily="2" charset="0"/>
                <a:ea typeface="PMingLiU-ExtB" pitchFamily="18" charset="-120"/>
                <a:cs typeface="Times New Roman" pitchFamily="18" charset="0"/>
              </a:rPr>
              <a:t>СПАСИБО ЗА ВНИМАНИЕ!!!</a:t>
            </a:r>
            <a:endParaRPr lang="ru-RU" sz="7200" b="1" i="1" dirty="0">
              <a:solidFill>
                <a:srgbClr val="FF0000"/>
              </a:solidFill>
              <a:latin typeface="Sitka Display" pitchFamily="2" charset="0"/>
              <a:ea typeface="PMingLiU-ExtB" pitchFamily="18" charset="-12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132856"/>
            <a:ext cx="7772400" cy="1944216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дошкольном возрасте мир ребёнка уже не ограничивается семьёй. Значимые для него люди теперь - это не только мама, папа или бабушка, но и другие дети, сверстники.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Родители иногда не подозревают о той богатейшей гамме чувств и отношений, которую переживают их дети, и не придают особого значения детским дружбам, ссорам, обидам. Между тем опыт первых отношений со сверстниками и является тем фундаментом, на котором строится дальнейшее развитие личности ребёнка. Этот первый опыт во многом определяет отношение человека к себе, к другим, к миру в целом.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547664" y="6574903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8280920" cy="590465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Изменение характера общения в дошкольный период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2-3 года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Гораздо важнее общаться со взрослыми и играть с игрушками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4 года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Резко возрастает значимость других детей в жизни ребенка в сравнении со значимостью взрослого. Иногда ребенок предпо­читает одиночные игры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6 лет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Появляются избирательные привязанности, возникает дружба и более устойчивые, глубокие отношения между детьми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6597352"/>
            <a:ext cx="6400800" cy="964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7"/>
            <a:ext cx="7772400" cy="86409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Отличительные особенности общения дошкольника со сверстниками и взрослыми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424936" cy="525658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584" y="1124744"/>
          <a:ext cx="7776864" cy="48733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88432"/>
                <a:gridCol w="3888432"/>
              </a:tblGrid>
              <a:tr h="39402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ОБЩЕНИЕ СО СВЕРСТНИКАМИ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ОБЩЕНИЕ СО ВЗРОСЛЫМИ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33281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Яркая эмоциональная насыщен­ность, резкие интонации, крики, кривляние, смех и т. д. Экспрессия от ярко выраженного негодования ("Ты чего делаешь?!") до бурной радости ("Смотри, как хорошо!").</a:t>
                      </a:r>
                      <a:b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Особая свобода, раскованность общения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Более или менее спокойный тон общения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8641"/>
            <a:ext cx="7772400" cy="100811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Отличительные особенности общения дошкольника со сверстниками и взрослыми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280920" cy="5184576"/>
          </a:xfrm>
        </p:spPr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196752"/>
          <a:ext cx="8064896" cy="51845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32448"/>
                <a:gridCol w="4032448"/>
              </a:tblGrid>
              <a:tr h="3852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ОБЩЕНИЕ СО СВЕРСТНИКАМИ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ОБЩЕНИЕ СО ВЗРОСЛЫМИ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99334">
                <a:tc>
                  <a:txBody>
                    <a:bodyPr/>
                    <a:lstStyle/>
                    <a:p>
                      <a:pPr algn="ctr"/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Нестандартность высказываний, отсутствие жестких норм и правил. Используются самые неожиданные слова, сочетания слов и звуков, фразы: они жужжат, трещат, пере­дразнивают друг друга, придумывают новые названия знакомым предметам. Создаются условия для самостоя­тельного творчества. Ничто не сковы­вает активность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Определенные нормы высказыва­ний общепринятых фраз и речевых оборотов. Взрослый:</a:t>
                      </a:r>
                      <a:br>
                        <a:rPr lang="ru-RU" sz="2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дает ребенку культурные нормы общения;</a:t>
                      </a:r>
                      <a:br>
                        <a:rPr lang="ru-RU" sz="2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учит говорить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496944" cy="86409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Отличительные особенности общения дошкольника со сверстниками и взрослыми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352928" cy="511256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1268761"/>
          <a:ext cx="7776864" cy="51286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88432"/>
                <a:gridCol w="3888432"/>
              </a:tblGrid>
              <a:tr h="6480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ОБЩЕНИЕ СО СВЕРСТНИКАМИ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ОБЩЕНИЕ СО ВЗРОСЛЫМИ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Преобладание инициативных высказываний над ответами. Важнее высказаться самому, чем выслушать другого. Беседы не получается. Каждый говорит о своем, перебивая другого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Инициативу и предложения взрослого ребенок поддерживает. При этом:</a:t>
                      </a:r>
                      <a:b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старается отвечать на вопросы;</a:t>
                      </a:r>
                      <a:b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стремится продолжить начатый разговор;</a:t>
                      </a:r>
                      <a:b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внимательно слушает детские рассказы;</a:t>
                      </a:r>
                      <a:b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скорее предпочитает слушать, чем говорить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136904" cy="86409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Отличительные особенности общения дошкольника со сверстниками и взрослыми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352928" cy="518457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1196752"/>
          <a:ext cx="7848872" cy="547260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24436"/>
                <a:gridCol w="3924436"/>
              </a:tblGrid>
              <a:tr h="39270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ОБЩЕНИЕ СО СВЕРСТНИКАМИ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ОБЩЕНИЕ СО ВЗРОСЛЫМИ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7990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Общение значительно богаче по назначению и функциям, в нем можно встретить самые разные компоненты: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управление действием партнера (показать, как можно делать, а как нельзя);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контроль его действий (вовремя сделать замечание);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навязывание собственных образцов (заставить его сделать);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совместная игра (решение играть);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постоянное сравнение с собой ("Я так могу, а ты?").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Такое разнообразие отношений порождает разнообразие контактов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Взрослый говорит, что хорошо,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 что плохо.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 ребенок ждет от него: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оценки своих действий;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новой информации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ети учат друг друга разговаривать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064896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зрослый, по сравнению с детьми, - более понятный и чуткий партнер по общению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8352928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647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Как помочь ребенку общаться со сверстниками и взрослыми</vt:lpstr>
      <vt:lpstr>В дошкольном возрасте мир ребёнка уже не ограничивается семьёй. Значимые для него люди теперь - это не только мама, папа или бабушка, но и другие дети, сверстники. Родители иногда не подозревают о той богатейшей гамме чувств и отношений, которую переживают их дети, и не придают особого значения детским дружбам, ссорам, обидам. Между тем опыт первых отношений со сверстниками и является тем фундаментом, на котором строится дальнейшее развитие личности ребёнка. Этот первый опыт во многом определяет отношение человека к себе, к другим, к миру в целом.</vt:lpstr>
      <vt:lpstr>Изменение характера общения в дошкольный период 2-3 года Гораздо важнее общаться со взрослыми и играть с игрушками 4 года Резко возрастает значимость других детей в жизни ребенка в сравнении со значимостью взрослого. Иногда ребенок предпо­читает одиночные игры 6 лет Появляются избирательные привязанности, возникает дружба и более устойчивые, глубокие отношения между детьми </vt:lpstr>
      <vt:lpstr>Отличительные особенности общения дошкольника со сверстниками и взрослыми </vt:lpstr>
      <vt:lpstr>Отличительные особенности общения дошкольника со сверстниками и взрослыми</vt:lpstr>
      <vt:lpstr>Отличительные особенности общения дошкольника со сверстниками и взрослыми </vt:lpstr>
      <vt:lpstr>Отличительные особенности общения дошкольника со сверстниками и взрослыми</vt:lpstr>
      <vt:lpstr>Слайд 8</vt:lpstr>
      <vt:lpstr>Слайд 9</vt:lpstr>
      <vt:lpstr>Почему ребенку трудно общаться со сверстниками?</vt:lpstr>
      <vt:lpstr>Чтобы ребенок не был замкнутым, придерживайтесь следующих правил:</vt:lpstr>
      <vt:lpstr>Чтобы ребенок не был замкнутым, придерживайтесь следующих правил:</vt:lpstr>
      <vt:lpstr>СПАСИБО ЗА ВНИМАНИЕ!!!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oxana</dc:creator>
  <cp:lastModifiedBy>Компьютер</cp:lastModifiedBy>
  <cp:revision>28</cp:revision>
  <dcterms:created xsi:type="dcterms:W3CDTF">2012-02-05T12:32:15Z</dcterms:created>
  <dcterms:modified xsi:type="dcterms:W3CDTF">2014-11-18T07:04:00Z</dcterms:modified>
</cp:coreProperties>
</file>