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71546"/>
            <a:ext cx="8686800" cy="414340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Что можно </a:t>
            </a:r>
            <a:b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сделать из</a:t>
            </a:r>
            <a:b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 бросового материала</a:t>
            </a:r>
            <a:endParaRPr lang="ru-RU" sz="6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Трафареты «Транспорт»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u="sng" dirty="0" smtClean="0"/>
              <a:t>Материал: </a:t>
            </a:r>
            <a:r>
              <a:rPr lang="ru-RU" dirty="0" smtClean="0"/>
              <a:t>линолеум.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1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ПОДЕЛКА  «Аквариум»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u="sng" dirty="0" smtClean="0"/>
              <a:t>Материал: </a:t>
            </a:r>
            <a:r>
              <a:rPr lang="ru-RU" dirty="0" smtClean="0"/>
              <a:t>пустая коробка, цветная бумага, картон и скорлупа от грецкого ореха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1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Поделка «поросята»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u="sng" dirty="0" smtClean="0"/>
              <a:t>Материал: </a:t>
            </a:r>
            <a:r>
              <a:rPr lang="ru-RU" dirty="0" smtClean="0"/>
              <a:t>пластилин, пластиковые коробочки от «Киндера»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1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Поделка «тигренок»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Материал: </a:t>
            </a:r>
            <a:r>
              <a:rPr lang="en-US" dirty="0" smtClean="0"/>
              <a:t>DVD-CD-</a:t>
            </a:r>
            <a:r>
              <a:rPr lang="ru-RU" dirty="0" smtClean="0"/>
              <a:t>диск, пластилин, цветной картон.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1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Поделка «снегирь»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u="sng" dirty="0" smtClean="0"/>
              <a:t>Материал:  </a:t>
            </a:r>
            <a:r>
              <a:rPr lang="ru-RU" dirty="0" smtClean="0"/>
              <a:t>цветной картон, скорлупа грецкого ореха, гуашь.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Поделка «домик для кукол»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u="sng" dirty="0" smtClean="0"/>
              <a:t>Материал: </a:t>
            </a:r>
            <a:r>
              <a:rPr lang="ru-RU" dirty="0" smtClean="0"/>
              <a:t>пустая картонная коробка, кусочки обоев, гуашь, кукольная мебель, кусочки ткани.</a:t>
            </a:r>
            <a:endParaRPr lang="ru-RU" dirty="0"/>
          </a:p>
        </p:txBody>
      </p:sp>
      <p:pic>
        <p:nvPicPr>
          <p:cNvPr id="1026" name="Picture 2" descr="E:\DCIM\119___02\IMG_11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Поделка «петрушка»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u="sng" dirty="0" smtClean="0"/>
              <a:t>Материал:  </a:t>
            </a:r>
            <a:r>
              <a:rPr lang="ru-RU" dirty="0" smtClean="0"/>
              <a:t>пробки от лимонада, веревка, контейнеры от «Киндера», кусочки цветной </a:t>
            </a:r>
            <a:r>
              <a:rPr lang="ru-RU" dirty="0" err="1" smtClean="0"/>
              <a:t>самоклейки</a:t>
            </a:r>
            <a:r>
              <a:rPr lang="ru-RU" dirty="0" smtClean="0"/>
              <a:t> (для глаз, носа, рта).</a:t>
            </a:r>
            <a:endParaRPr lang="ru-RU" b="1" u="sng" dirty="0"/>
          </a:p>
        </p:txBody>
      </p:sp>
      <p:pic>
        <p:nvPicPr>
          <p:cNvPr id="2050" name="Picture 2" descr="E:\DCIM\119___02\IMG_11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«составь узор»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u="sng" dirty="0" smtClean="0"/>
              <a:t>Материал: </a:t>
            </a:r>
            <a:r>
              <a:rPr lang="ru-RU" dirty="0" smtClean="0"/>
              <a:t>пробки от лимонада, белый картон.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«дорожка здоровья»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u="sng" dirty="0" smtClean="0"/>
              <a:t>Материал:</a:t>
            </a:r>
            <a:r>
              <a:rPr lang="ru-RU" dirty="0" smtClean="0"/>
              <a:t>  пробки от бутылок, кусок клеенки.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150</Words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Что можно  сделать из  бросового материала</vt:lpstr>
      <vt:lpstr>ПОДЕЛКА  «Аквариум»</vt:lpstr>
      <vt:lpstr>Поделка «поросята»</vt:lpstr>
      <vt:lpstr>Поделка «тигренок»</vt:lpstr>
      <vt:lpstr>Поделка «снегирь»</vt:lpstr>
      <vt:lpstr>Поделка «домик для кукол»</vt:lpstr>
      <vt:lpstr>Поделка «петрушка»</vt:lpstr>
      <vt:lpstr>Дидактическая игра «составь узор»</vt:lpstr>
      <vt:lpstr>«дорожка здоровья»</vt:lpstr>
      <vt:lpstr>Трафареты «Транспорт»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можно  сделать из  бросового материала</dc:title>
  <cp:lastModifiedBy>Admin</cp:lastModifiedBy>
  <cp:revision>10</cp:revision>
  <dcterms:modified xsi:type="dcterms:W3CDTF">2014-03-01T20:56:52Z</dcterms:modified>
</cp:coreProperties>
</file>