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8" autoAdjust="0"/>
    <p:restoredTop sz="94660"/>
  </p:normalViewPr>
  <p:slideViewPr>
    <p:cSldViewPr>
      <p:cViewPr varScale="1">
        <p:scale>
          <a:sx n="69" d="100"/>
          <a:sy n="69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75724"/>
            <a:ext cx="7125113" cy="924475"/>
          </a:xfrm>
        </p:spPr>
        <p:txBody>
          <a:bodyPr/>
          <a:lstStyle/>
          <a:p>
            <a:pPr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Зимние поделки.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«Пингвины»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84" y="2204863"/>
            <a:ext cx="6237375" cy="42325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67537" y="4031418"/>
            <a:ext cx="41764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МДОУ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№45 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Кубарик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Селеменева Е.В.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6237312"/>
            <a:ext cx="23248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Электросталь 2014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36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43608" y="675724"/>
            <a:ext cx="7090947" cy="5489580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Пластиковая бутылка – не просто бросовый материал. Из них можно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смастерить много разных, полезных и интересных поделок.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проявить немного изобретательности, из пластиковых бутылок получаются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замечательные детские игрушки. Такие, как, например, пингвины. Их можно сделать вместе с детьми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украсить ими новогоднюю елку или же домашний праздничный интерьер.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27984" y="260648"/>
            <a:ext cx="4716016" cy="6597352"/>
          </a:xfrm>
        </p:spPr>
        <p:txBody>
          <a:bodyPr/>
          <a:lstStyle/>
          <a:p>
            <a:r>
              <a:rPr lang="ru-RU" sz="36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потребуется:</a:t>
            </a:r>
            <a:br>
              <a:rPr lang="ru-RU" sz="36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пустые бутылки с «талией»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пояском посередине);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-картон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-канцелярский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-акриловые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краски;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73885"/>
            <a:ext cx="3744414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3539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7125113" cy="521027"/>
          </a:xfrm>
        </p:spPr>
        <p:txBody>
          <a:bodyPr/>
          <a:lstStyle/>
          <a:p>
            <a:pPr algn="ctr"/>
            <a:r>
              <a:rPr lang="ru-RU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Приступим к работе</a:t>
            </a:r>
            <a:endParaRPr lang="ru-RU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6013104" cy="5860677"/>
          </a:xfrm>
          <a:prstGeom prst="rect">
            <a:avLst/>
          </a:prstGeom>
          <a:ln>
            <a:noFill/>
          </a:ln>
          <a:effectLst>
            <a:glow rad="939800">
              <a:schemeClr val="tx1">
                <a:alpha val="60000"/>
              </a:schemeClr>
            </a:glo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4063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064896" cy="4536504"/>
          </a:xfrm>
        </p:spPr>
        <p:txBody>
          <a:bodyPr/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бутылки для поделки канцелярским ножом или ножницами обрезается донышко на 10-15 см (чуть выше того месте, где заканчивается «талия»); или же в зависимости от общего размера бутылки и от желаемой высоты пингвина. А у другой бутылки значительно пониже. Обе части вставляются друг в друга срезанными сторонами и для надежности место соединения фиксируется клеем, образуя тело пингвина. Для того, чтобы поделка получилась более устойчивой, перед приклеиванием шва на дно большей части закладывается что-нибудь тяжелое (например, прилепливается кусок пластилина).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Заготовка фигурки пингвина покрывается слоем краски белого или светло-коричневого цвета, и оставляется до высыхания.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принципе, пластик можно покрывать любой краской, которая хорошо будет на нём держаться. Это может быть гуашь, акриловая краска и иная другая, в том числе и с металлическим блеском, придающим поделке более выигрышный вид.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260648"/>
            <a:ext cx="7125113" cy="5930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СЕКРЕТЫ УСПЕХА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7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352928" cy="6381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Ещё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лучше, если перед покраской тельце пингвина покрыть грунтовкой или матовой краской. Когда краска первого слоя подсохнет, можно приступать к «оживлению» поделки. Сначала тонкой кисточкой наносятся контуры всех деталей, а после они раскрашиваются. Тельце и спинка пингвина окрашиваются черной или темно-синей краской, выделается белые животик, обозначаются точечки глазки и красный клюв. Шапочка и шарфик разрисовываются любым ярким цветом, чтобы поделка смотрелась как можно веселее и контрастнее. На шапке по желанию дорисовывается ободок и вязаный узор. Также к шапке приклеивается меховой или нитяной помпон, без которого пингвины из пластиковых бутылок будут смотреться незавершенными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Шапку и шарф поделке также можно сделать и из старого носка или ненужного лоскута ткани. В завершении из картона оранжевого цвета вырезаются лапки и приклеиваются к нижней части бутылки, в результате чего получаются оригинальные детские поделки из пластиковых бутылок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12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125113" cy="924475"/>
          </a:xfrm>
        </p:spPr>
        <p:txBody>
          <a:bodyPr/>
          <a:lstStyle/>
          <a:p>
            <a:r>
              <a:rPr lang="ru-RU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вот и наши пингвинчики!</a:t>
            </a:r>
            <a:endParaRPr lang="ru-RU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6299091" cy="4490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0">
              <a:schemeClr val="tx1"/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9982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28992" cy="1152128"/>
          </a:xfrm>
        </p:spPr>
        <p:txBody>
          <a:bodyPr/>
          <a:lstStyle/>
          <a:p>
            <a:pPr algn="ctr"/>
            <a:r>
              <a:rPr lang="ru-RU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 стоит на этом останавливаться!</a:t>
            </a:r>
            <a:br>
              <a:rPr lang="ru-RU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00348"/>
            <a:ext cx="5403850" cy="4052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457200">
              <a:schemeClr val="tx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270669" y="5091220"/>
            <a:ext cx="8170615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Пластиковая бутылка может подарить жизнь и другим оригинальным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поделкам!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78" y="1268760"/>
            <a:ext cx="2118856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1" y="3152297"/>
            <a:ext cx="2024891" cy="1942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17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899592" y="548680"/>
            <a:ext cx="7125113" cy="1728192"/>
          </a:xfrm>
        </p:spPr>
        <p:txBody>
          <a:bodyPr/>
          <a:lstStyle/>
          <a:p>
            <a:pPr algn="ctr"/>
            <a:r>
              <a:rPr lang="ru-RU" sz="54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</a:t>
            </a:r>
            <a:br>
              <a:rPr lang="ru-RU" sz="54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54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" y="1844824"/>
            <a:ext cx="8613367" cy="51435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54734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150</TotalTime>
  <Words>204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Winter</vt:lpstr>
      <vt:lpstr>Зимние поделки. «Пингвины»</vt:lpstr>
      <vt:lpstr>  ВВЕДЕНИЕ  Пластиковая бутылка – не просто бросовый материал. Из них можно смастерить много разных, полезных и интересных поделок. Если проявить немного изобретательности, из пластиковых бутылок получаются замечательные детские игрушки. Такие, как, например, пингвины. Их можно сделать вместе с детьми и украсить ими новогоднюю елку или же домашний праздничный интерьер. </vt:lpstr>
      <vt:lpstr>Нам потребуется:  -две пустые бутылки с «талией»                          (пояском посередине); -картон; -канцелярский нож; -акриловые краски; -клей. </vt:lpstr>
      <vt:lpstr>Приступим к работе</vt:lpstr>
      <vt:lpstr>        С одной бутылки для поделки канцелярским ножом или ножницами обрезается донышко на 10-15 см (чуть выше того месте, где заканчивается «талия»); или же в зависимости от общего размера бутылки и от желаемой высоты пингвина. А у другой бутылки значительно пониже. Обе части вставляются друг в друга срезанными сторонами и для надежности место соединения фиксируется клеем, образуя тело пингвина. Для того, чтобы поделка получилась более устойчивой, перед приклеиванием шва на дно большей части закладывается что-нибудь тяжелое (например, прилепливается кусок пластилина). Заготовка фигурки пингвина покрывается слоем краски белого или светло-коричневого цвета, и оставляется до высыхания.  В принципе, пластик можно покрывать любой краской, которая хорошо будет на нём держаться. Это может быть гуашь, акриловая краска и иная другая, в том числе и с металлическим блеском, придающим поделке более выигрышный вид.        </vt:lpstr>
      <vt:lpstr>Презентация PowerPoint</vt:lpstr>
      <vt:lpstr>А вот и наши пингвинчики!</vt:lpstr>
      <vt:lpstr>Но не стоит на этом останавливаться! </vt:lpstr>
      <vt:lpstr>Благодарим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зимний</dc:title>
  <dc:creator>ДС45</dc:creator>
  <cp:lastModifiedBy>HP</cp:lastModifiedBy>
  <cp:revision>19</cp:revision>
  <dcterms:created xsi:type="dcterms:W3CDTF">2013-04-10T08:24:08Z</dcterms:created>
  <dcterms:modified xsi:type="dcterms:W3CDTF">2014-02-13T14:00:32Z</dcterms:modified>
</cp:coreProperties>
</file>