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FA8B1-6CBC-4FB2-9699-AA2ECD50F2A8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F1F47-D2A0-44ED-A664-4639DE1BB2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B6148-F532-4088-9D61-4B42D7A9E66A}" type="datetime1">
              <a:rPr lang="ru-RU" smtClean="0"/>
              <a:t>18.01.2014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0ED53-3486-4312-BE2E-185DEC9A8CA8}" type="datetime1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F85A5-8C93-4AF1-AFE5-67EDD0701DD4}" type="datetime1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95F73-7F4A-431B-AE0C-74B3607ED60E}" type="datetime1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55B2E-1080-46CE-A49F-1318AD3B8F3A}" type="datetime1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DC169-39EB-4E98-850C-D1A4021535F9}" type="datetime1">
              <a:rPr lang="ru-RU" smtClean="0"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DE7CC4-82B9-4E4E-9C01-4D5F7540E895}" type="datetime1">
              <a:rPr lang="ru-RU" smtClean="0"/>
              <a:t>18.01.2014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57FEA-6E28-4C6D-B216-D1FB019D9E0D}" type="datetime1">
              <a:rPr lang="ru-RU" smtClean="0"/>
              <a:t>18.01.2014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540AB-0258-4CC2-932E-D858D18F1682}" type="datetime1">
              <a:rPr lang="ru-RU" smtClean="0"/>
              <a:t>18.01.2014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0C15FD-C2FE-4D3A-9E51-E89986366EA2}" type="datetime1">
              <a:rPr lang="ru-RU" smtClean="0"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07E14-8AA3-411E-8C7B-08B87FEF50BA}" type="datetime1">
              <a:rPr lang="ru-RU" smtClean="0"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B959E72-31DF-4A4C-B9E4-EED682467D69}" type="datetime1">
              <a:rPr lang="ru-RU" smtClean="0"/>
              <a:t>18.01.2014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Звуки «С-Ш». 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Скороговорки.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344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Надоедливые мошки не дают уснуть Антошке.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71670" y="1142984"/>
            <a:ext cx="4543062" cy="315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169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Идёт пешком мышонок с мешком.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86116" y="1000108"/>
            <a:ext cx="2978036" cy="2972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59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Пушистый </a:t>
            </a:r>
            <a:r>
              <a:rPr lang="ru-RU" sz="3200" dirty="0" err="1" smtClean="0">
                <a:solidFill>
                  <a:srgbClr val="0070C0"/>
                </a:solidFill>
              </a:rPr>
              <a:t>ушастик</a:t>
            </a:r>
            <a:r>
              <a:rPr lang="ru-RU" sz="3200" dirty="0" smtClean="0">
                <a:solidFill>
                  <a:srgbClr val="0070C0"/>
                </a:solidFill>
              </a:rPr>
              <a:t>, ушастый пушок по опушке скок, скок.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5984" y="1285860"/>
            <a:ext cx="4429841" cy="2841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63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Саша сегодня в гости спешит.</a:t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Там он сегодня всех насмешит.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28926" y="1000108"/>
            <a:ext cx="3616529" cy="292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183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Семь пушистых котят кушать супчик хотят.</a:t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А смешная Маша даёт им кашу.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3174" y="1285860"/>
            <a:ext cx="3861699" cy="2712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530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Соня и Саня весело смеялись:</a:t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семь пушистых кошек мышонка испугались.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43240" y="1285860"/>
            <a:ext cx="2673907" cy="2441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255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Любит сушки наша Даша,</a:t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сушки это вам не каша.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3174" y="1142984"/>
            <a:ext cx="3856448" cy="2898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437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5">
            <a:hlinkClick r:id="" action="ppaction://hlinkshowjump?jump=nextslide"/>
          </p:cNvPr>
          <p:cNvSpPr>
            <a:spLocks noChangeArrowheads="1" noChangeShapeType="1" noTextEdit="1"/>
          </p:cNvSpPr>
          <p:nvPr/>
        </p:nvSpPr>
        <p:spPr bwMode="auto">
          <a:xfrm>
            <a:off x="214313" y="1041400"/>
            <a:ext cx="8280400" cy="38163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endParaRPr lang="ru-RU" sz="3600" kern="10" dirty="0">
              <a:ln w="9525">
                <a:round/>
                <a:headEnd/>
                <a:tailEnd/>
              </a:ln>
              <a:solidFill>
                <a:srgbClr val="00B0F0"/>
              </a:solidFill>
              <a:latin typeface="Impact"/>
            </a:endParaRPr>
          </a:p>
        </p:txBody>
      </p:sp>
      <p:pic>
        <p:nvPicPr>
          <p:cNvPr id="71687" name="Picture 7" descr="2">
            <a:hlinkClick r:id="" action="ppaction://hlinkshowjump?jump=nextslide">
              <a:snd r:embed="rId2" name="applause.wav"/>
            </a:hlinkClick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708275"/>
            <a:ext cx="287972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928688" y="6215063"/>
            <a:ext cx="7572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000" b="1" u="sng"/>
              <a:t> 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758040" y="404664"/>
            <a:ext cx="4006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Молодец!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650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</TotalTime>
  <Words>82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Звуки «С-Ш».  Скороговорки. </vt:lpstr>
      <vt:lpstr>Надоедливые мошки не дают уснуть Антошке.</vt:lpstr>
      <vt:lpstr>Идёт пешком мышонок с мешком.</vt:lpstr>
      <vt:lpstr>Пушистый ушастик, ушастый пушок по опушке скок, скок.</vt:lpstr>
      <vt:lpstr>Саша сегодня в гости спешит. Там он сегодня всех насмешит.</vt:lpstr>
      <vt:lpstr>Семь пушистых котят кушать супчик хотят. А смешная Маша даёт им кашу.</vt:lpstr>
      <vt:lpstr>Соня и Саня весело смеялись: семь пушистых кошек мышонка испугались.</vt:lpstr>
      <vt:lpstr>Любит сушки наша Даша, сушки это вам не каша.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Звуки «С-Ш».  Скороговорки. </dc:title>
  <dc:creator>Гусельки</dc:creator>
  <cp:lastModifiedBy>Татьяна</cp:lastModifiedBy>
  <cp:revision>6</cp:revision>
  <dcterms:created xsi:type="dcterms:W3CDTF">2013-12-16T10:36:17Z</dcterms:created>
  <dcterms:modified xsi:type="dcterms:W3CDTF">2014-01-18T05:42:54Z</dcterms:modified>
</cp:coreProperties>
</file>