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7" r:id="rId3"/>
    <p:sldId id="258" r:id="rId4"/>
    <p:sldId id="259" r:id="rId5"/>
    <p:sldId id="260" r:id="rId6"/>
    <p:sldId id="261" r:id="rId7"/>
    <p:sldId id="263" r:id="rId8"/>
    <p:sldId id="267" r:id="rId9"/>
    <p:sldId id="264" r:id="rId10"/>
    <p:sldId id="268" r:id="rId11"/>
    <p:sldId id="25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1485-927D-469A-97E1-819ED1BDEF2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80A5A-6C6D-4AB6-80FE-F331D19CC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AEC0F-FF45-481D-9D4F-E4B7E0FCC494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A3DE1-227D-40B4-8AA6-A0889C6E83E6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70F37-5913-48D3-9B65-80B74E66E990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1FB9A-C5ED-41B9-AB2D-8CADAE64EFB7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C482-2093-4936-8B63-EA20672F8FDD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4209-C794-4764-8CAB-C764809A4B8A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27345-01C8-4E67-9A4B-94FDA994A605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605C-0448-41AD-8D7E-E8E5117FB683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3D430-51F6-4B6E-B0F1-C7C6095BAE0E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9850-A3DD-4A4F-9AD4-7D58EF5FB48E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6136C-88B1-4C2F-8526-CD1D4B98A0DA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F03F-4ACD-46ED-A865-5A79CD910EB3}" type="datetime1">
              <a:rPr lang="ru-RU" smtClean="0"/>
              <a:pPr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Дифференциация звуков «</a:t>
            </a:r>
            <a:r>
              <a:rPr lang="ru-RU" sz="4000" dirty="0" err="1" smtClean="0"/>
              <a:t>с-ш</a:t>
            </a:r>
            <a:r>
              <a:rPr lang="ru-RU" sz="4000" dirty="0" smtClean="0"/>
              <a:t>».</a:t>
            </a:r>
            <a:endParaRPr lang="ru-RU" sz="4000" dirty="0"/>
          </a:p>
        </p:txBody>
      </p:sp>
      <p:pic>
        <p:nvPicPr>
          <p:cNvPr id="5" name="Picture 2" descr="http://img489.imageshack.us/img489/4756/81x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0"/>
            <a:ext cx="2433646" cy="2433646"/>
          </a:xfrm>
          <a:prstGeom prst="rect">
            <a:avLst/>
          </a:prstGeom>
          <a:noFill/>
        </p:spPr>
      </p:pic>
      <p:pic>
        <p:nvPicPr>
          <p:cNvPr id="1026" name="Picture 2" descr="http://im7-tub-ru.yandex.net/i?id=108974132-1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560291"/>
            <a:ext cx="2266956" cy="2297591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Уши-усы.</a:t>
            </a:r>
            <a:endParaRPr lang="ru-RU" dirty="0"/>
          </a:p>
        </p:txBody>
      </p:sp>
      <p:pic>
        <p:nvPicPr>
          <p:cNvPr id="4" name="Содержимое 3" descr="уши-ус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04504" y="1571612"/>
            <a:ext cx="5891557" cy="3929090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1802" y="2928934"/>
            <a:ext cx="3229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Молодец!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Какой звук издает змея?</a:t>
            </a:r>
            <a:endParaRPr lang="ru-RU" dirty="0"/>
          </a:p>
        </p:txBody>
      </p:sp>
      <p:pic>
        <p:nvPicPr>
          <p:cNvPr id="4" name="Содержимое 3" descr="Змея - Ш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14480" y="1571612"/>
            <a:ext cx="5429288" cy="4716694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 </a:t>
            </a:r>
            <a:r>
              <a:rPr lang="ru-RU" dirty="0" err="1" smtClean="0"/>
              <a:t>шшшш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52587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-губы  в положении «</a:t>
            </a:r>
            <a:r>
              <a:rPr lang="ru-RU" dirty="0" smtClean="0"/>
              <a:t>окошечко»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-зубы видно (4 вверху, 4 внизу)</a:t>
            </a:r>
          </a:p>
          <a:p>
            <a:pPr>
              <a:buNone/>
            </a:pPr>
            <a:r>
              <a:rPr lang="ru-RU" dirty="0" smtClean="0"/>
              <a:t>-язык широкий(«чашечкой») </a:t>
            </a:r>
          </a:p>
          <a:p>
            <a:pPr>
              <a:buNone/>
            </a:pPr>
            <a:r>
              <a:rPr lang="ru-RU" dirty="0" smtClean="0"/>
              <a:t>-теплый воздух выходит в «окошечко» (подставь ладонь к губам и почувствуй теплый воздух)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3" descr="Змея - Ш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1785926"/>
            <a:ext cx="2000264" cy="1737729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Какой звук издает свисток?</a:t>
            </a:r>
            <a:endParaRPr lang="ru-RU" dirty="0"/>
          </a:p>
        </p:txBody>
      </p:sp>
      <p:pic>
        <p:nvPicPr>
          <p:cNvPr id="6" name="Picture 2" descr="http://img489.imageshack.us/img489/4756/81x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85926"/>
            <a:ext cx="4005282" cy="4005282"/>
          </a:xfrm>
          <a:prstGeom prst="rect">
            <a:avLst/>
          </a:prstGeom>
          <a:noFill/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 </a:t>
            </a:r>
            <a:r>
              <a:rPr lang="ru-RU" dirty="0" err="1" smtClean="0"/>
              <a:t>сссс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-губы растянуты в улыбке</a:t>
            </a:r>
          </a:p>
          <a:p>
            <a:pPr>
              <a:buNone/>
            </a:pPr>
            <a:r>
              <a:rPr lang="ru-RU" dirty="0" smtClean="0"/>
              <a:t>-зубы «заборчиком»</a:t>
            </a:r>
          </a:p>
          <a:p>
            <a:pPr>
              <a:buNone/>
            </a:pPr>
            <a:r>
              <a:rPr lang="ru-RU" dirty="0" smtClean="0"/>
              <a:t>-широкий язык прижат к нижним зубам</a:t>
            </a:r>
          </a:p>
          <a:p>
            <a:pPr>
              <a:buNone/>
            </a:pPr>
            <a:r>
              <a:rPr lang="ru-RU" dirty="0" smtClean="0"/>
              <a:t>-воздух холодный (поднеси ладонь к губам и почувствуй холодный воздух)</a:t>
            </a:r>
            <a:endParaRPr lang="ru-RU" dirty="0"/>
          </a:p>
        </p:txBody>
      </p:sp>
      <p:pic>
        <p:nvPicPr>
          <p:cNvPr id="4" name="Picture 2" descr="http://img489.imageshack.us/img489/4756/81x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1285860"/>
            <a:ext cx="2290770" cy="2290770"/>
          </a:xfrm>
          <a:prstGeom prst="rect">
            <a:avLst/>
          </a:prstGeom>
          <a:noFill/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Назови картинки: каша, касса.</a:t>
            </a:r>
            <a:br>
              <a:rPr lang="ru-RU" sz="2800" b="1" dirty="0" smtClean="0"/>
            </a:br>
            <a:r>
              <a:rPr lang="ru-RU" sz="2800" b="1" dirty="0" smtClean="0"/>
              <a:t>Правильно произнеси звуки  С или Ш. 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endParaRPr lang="ru-RU" dirty="0"/>
          </a:p>
        </p:txBody>
      </p:sp>
      <p:pic>
        <p:nvPicPr>
          <p:cNvPr id="4" name="Содержимое 3" descr="каша-касс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500173"/>
            <a:ext cx="7500990" cy="5002423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Крыша-крыса.</a:t>
            </a:r>
            <a:endParaRPr lang="ru-RU" dirty="0"/>
          </a:p>
        </p:txBody>
      </p:sp>
      <p:pic>
        <p:nvPicPr>
          <p:cNvPr id="4" name="Содержимое 3" descr="крыша-крыс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1785926"/>
            <a:ext cx="6043743" cy="4030583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Мишка-миска.</a:t>
            </a:r>
            <a:endParaRPr lang="ru-RU" dirty="0"/>
          </a:p>
        </p:txBody>
      </p:sp>
      <p:pic>
        <p:nvPicPr>
          <p:cNvPr id="4" name="Содержимое 3" descr="мишка-мис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714488"/>
            <a:ext cx="6190453" cy="409375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Маша-маска.</a:t>
            </a:r>
            <a:endParaRPr lang="ru-RU" dirty="0"/>
          </a:p>
        </p:txBody>
      </p:sp>
      <p:pic>
        <p:nvPicPr>
          <p:cNvPr id="4" name="Содержимое 3" descr="Машка-мас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643050"/>
            <a:ext cx="5924230" cy="3950880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139</Words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Дифференциация звуков «с-ш».</vt:lpstr>
      <vt:lpstr>Какой звук издает змея?</vt:lpstr>
      <vt:lpstr>Проверь себя: шшшш…</vt:lpstr>
      <vt:lpstr>Какой звук издает свисток?</vt:lpstr>
      <vt:lpstr>Проверь себя: сссс…</vt:lpstr>
      <vt:lpstr> Назови картинки: каша, касса. Правильно произнеси звуки  С или Ш.   </vt:lpstr>
      <vt:lpstr>Крыша-крыса.</vt:lpstr>
      <vt:lpstr>Мишка-миска.</vt:lpstr>
      <vt:lpstr>Маша-маска.</vt:lpstr>
      <vt:lpstr>Уши-усы.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Какой звук издает змея?</dc:title>
  <dc:creator>Татьяна</dc:creator>
  <cp:lastModifiedBy>Татьяна</cp:lastModifiedBy>
  <cp:revision>4</cp:revision>
  <dcterms:created xsi:type="dcterms:W3CDTF">2013-10-03T14:24:15Z</dcterms:created>
  <dcterms:modified xsi:type="dcterms:W3CDTF">2013-10-03T15:07:13Z</dcterms:modified>
</cp:coreProperties>
</file>