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72" r:id="rId3"/>
    <p:sldId id="270" r:id="rId4"/>
    <p:sldId id="259" r:id="rId5"/>
    <p:sldId id="257" r:id="rId6"/>
    <p:sldId id="274" r:id="rId7"/>
    <p:sldId id="275" r:id="rId8"/>
    <p:sldId id="263" r:id="rId9"/>
    <p:sldId id="268" r:id="rId10"/>
    <p:sldId id="269" r:id="rId11"/>
    <p:sldId id="271" r:id="rId12"/>
    <p:sldId id="273" r:id="rId13"/>
    <p:sldId id="278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7" autoAdjust="0"/>
    <p:restoredTop sz="94660"/>
  </p:normalViewPr>
  <p:slideViewPr>
    <p:cSldViewPr>
      <p:cViewPr>
        <p:scale>
          <a:sx n="33" d="100"/>
          <a:sy n="33" d="100"/>
        </p:scale>
        <p:origin x="-1910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9E1DA-C53F-4B10-ABBD-482801D72D3B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E02BB-576B-4385-9CC3-DB1C22B1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E02BB-576B-4385-9CC3-DB1C22B1C6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E02BB-576B-4385-9CC3-DB1C22B1C6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E02BB-576B-4385-9CC3-DB1C22B1C6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E02BB-576B-4385-9CC3-DB1C22B1C6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05800" cy="521284"/>
          </a:xfrm>
        </p:spPr>
        <p:txBody>
          <a:bodyPr/>
          <a:lstStyle/>
          <a:p>
            <a:r>
              <a:rPr lang="ru-RU" dirty="0" smtClean="0"/>
              <a:t>Автоматизация звука  </a:t>
            </a:r>
            <a:r>
              <a:rPr lang="ru-RU" dirty="0" err="1" smtClean="0"/>
              <a:t>З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305800" cy="1080120"/>
          </a:xfrm>
        </p:spPr>
        <p:txBody>
          <a:bodyPr/>
          <a:lstStyle/>
          <a:p>
            <a:r>
              <a:rPr lang="ru-RU" sz="5400" dirty="0" smtClean="0"/>
              <a:t>Зайка - всезнайка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717032"/>
            <a:ext cx="9436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Цель: автоматизация звука «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» в словах и фразовой речи;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Задачи: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--закреплять навык правильного произношения звука «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-- упражнять в  определении положения звука в слове;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-- закреплять  грамматические категории: употребление предлогов «за» «из-за»,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согласование существительных с числительными при пересчете предметов;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-- развивать слуховое внимание, память;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-- совершенствовать навык составления предложений по картинке.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vetsakura.ru/uploads/posts/2010-11/1290025816_z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28604"/>
            <a:ext cx="4390208" cy="5421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328612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Зайка под зонтом пасет козу.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3040" y="600076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Кого пасет Зайка?         Кто пасет козу?       Под чем зайка пасет козу?   </a:t>
            </a:r>
            <a:endParaRPr lang="ru-RU" sz="2000" dirty="0"/>
          </a:p>
        </p:txBody>
      </p:sp>
      <p:pic>
        <p:nvPicPr>
          <p:cNvPr id="5" name="Picture 6" descr="Зайка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714356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764704"/>
            <a:ext cx="4248471" cy="492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3071810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Заяц на грузовике </a:t>
            </a:r>
          </a:p>
          <a:p>
            <a:pPr algn="ctr"/>
            <a:r>
              <a:rPr lang="ru-RU" sz="2000" dirty="0" smtClean="0"/>
              <a:t>везет подарки зайчатам.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007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везет подарки?         На чем зайка везет подарки?  Кому заяц везет подарки?</a:t>
            </a:r>
            <a:endParaRPr lang="ru-RU" dirty="0"/>
          </a:p>
        </p:txBody>
      </p:sp>
      <p:pic>
        <p:nvPicPr>
          <p:cNvPr id="6" name="Picture 6" descr="Зайк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428604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412776"/>
            <a:ext cx="53578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теперь сам придумай и четко проговори предложения  про девочку Зою по картинкам.  Зайка  </a:t>
            </a:r>
            <a:r>
              <a:rPr lang="ru-RU" dirty="0" err="1" smtClean="0"/>
              <a:t>Пиши-читайка</a:t>
            </a:r>
            <a:r>
              <a:rPr lang="ru-RU" dirty="0" smtClean="0"/>
              <a:t> запишет твои предложения и потом будет читать другим ребятам. В твоих предложениях должно быть много слов со звуком З: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412776"/>
            <a:ext cx="59293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1484784"/>
            <a:ext cx="64294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11 из 42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43800" y="3357562"/>
            <a:ext cx="1800200" cy="295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37 из 33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772816"/>
            <a:ext cx="2123376" cy="2592288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/>
        </p:nvSpPr>
        <p:spPr>
          <a:xfrm>
            <a:off x="1979712" y="4581128"/>
            <a:ext cx="5299336" cy="923330"/>
          </a:xfrm>
          <a:custGeom>
            <a:avLst/>
            <a:gdLst>
              <a:gd name="connsiteX0" fmla="*/ 0 w 5299336"/>
              <a:gd name="connsiteY0" fmla="*/ 0 h 923330"/>
              <a:gd name="connsiteX1" fmla="*/ 5299336 w 5299336"/>
              <a:gd name="connsiteY1" fmla="*/ 0 h 923330"/>
              <a:gd name="connsiteX2" fmla="*/ 5299336 w 5299336"/>
              <a:gd name="connsiteY2" fmla="*/ 923330 h 923330"/>
              <a:gd name="connsiteX3" fmla="*/ 0 w 5299336"/>
              <a:gd name="connsiteY3" fmla="*/ 923330 h 923330"/>
              <a:gd name="connsiteX4" fmla="*/ 0 w 5299336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336" h="923330">
                <a:moveTo>
                  <a:pt x="0" y="0"/>
                </a:moveTo>
                <a:lnTo>
                  <a:pt x="5299336" y="0"/>
                </a:lnTo>
                <a:lnTo>
                  <a:pt x="5299336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 О Л О Д Е Ц 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852936"/>
            <a:ext cx="8305800" cy="521284"/>
          </a:xfrm>
        </p:spPr>
        <p:txBody>
          <a:bodyPr/>
          <a:lstStyle/>
          <a:p>
            <a:r>
              <a:rPr lang="ru-RU" dirty="0" smtClean="0"/>
              <a:t>Автоматизация звука  </a:t>
            </a:r>
            <a:r>
              <a:rPr lang="ru-RU" dirty="0" err="1" smtClean="0"/>
              <a:t>З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8305800" cy="1080120"/>
          </a:xfrm>
        </p:spPr>
        <p:txBody>
          <a:bodyPr/>
          <a:lstStyle/>
          <a:p>
            <a:r>
              <a:rPr lang="ru-RU" sz="5400" dirty="0" smtClean="0"/>
              <a:t>Зайка - всезнайка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72514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Презентацию разработала учитель  -логопед</a:t>
            </a:r>
          </a:p>
          <a:p>
            <a:pPr algn="ctr"/>
            <a:r>
              <a:rPr lang="ru-RU" sz="2400" dirty="0" smtClean="0"/>
              <a:t>Шумилова Татьяна Валерьевна</a:t>
            </a:r>
          </a:p>
          <a:p>
            <a:pPr algn="ctr"/>
            <a:r>
              <a:rPr lang="ru-RU" sz="2400" dirty="0" err="1" smtClean="0"/>
              <a:t>МДОУ</a:t>
            </a:r>
            <a:r>
              <a:rPr lang="ru-RU" sz="2400" dirty="0" smtClean="0"/>
              <a:t> </a:t>
            </a:r>
            <a:r>
              <a:rPr lang="ru-RU" sz="2400" dirty="0" err="1" smtClean="0"/>
              <a:t>ЦРР</a:t>
            </a:r>
            <a:r>
              <a:rPr lang="ru-RU" sz="2400" dirty="0" smtClean="0"/>
              <a:t> детский сад №8 «Светлячок»</a:t>
            </a:r>
          </a:p>
          <a:p>
            <a:pPr algn="ctr"/>
            <a:r>
              <a:rPr lang="ru-RU" sz="2400" dirty="0" smtClean="0"/>
              <a:t>Подольского района Московской области</a:t>
            </a:r>
          </a:p>
        </p:txBody>
      </p:sp>
      <p:pic>
        <p:nvPicPr>
          <p:cNvPr id="7" name="Picture 2" descr="http://img-fotki.yandex.ru/get/5311/47407055.7/0_69f3f_da19ad24_M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404664"/>
            <a:ext cx="2860112" cy="3031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5311/47407055.7/0_69f3f_da19ad24_M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492896"/>
            <a:ext cx="3600399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Привет! Я зайка  всезнайка, все на свете знаю про слова со звуком З.</a:t>
            </a:r>
          </a:p>
          <a:p>
            <a:r>
              <a:rPr lang="ru-RU" dirty="0" smtClean="0"/>
              <a:t>  А ты? Давай проверим. Вместе с моими друзьями зайцами, я задам тебе много интересных заданий справишься с ними?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16832"/>
            <a:ext cx="23762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1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-fotki.yandex.ru/get/5603/nadin-49.4/0_56598_1caccdad_M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268760"/>
            <a:ext cx="2736304" cy="2736304"/>
          </a:xfrm>
          <a:prstGeom prst="rect">
            <a:avLst/>
          </a:prstGeom>
          <a:noFill/>
        </p:spPr>
      </p:pic>
      <p:pic>
        <p:nvPicPr>
          <p:cNvPr id="1026" name="Рисунок 15" descr="F:\Логопед\Логопедическая\Звук С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60648"/>
            <a:ext cx="4608512" cy="577515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" name="5-конечная звезда 2"/>
          <p:cNvSpPr/>
          <p:nvPr/>
        </p:nvSpPr>
        <p:spPr>
          <a:xfrm>
            <a:off x="539552" y="332656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39552" y="1628800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39552" y="2996952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39552" y="4293096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39552" y="5517232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740352" y="260648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740352" y="1556792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740352" y="2924944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812360" y="4293096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812360" y="5589240"/>
            <a:ext cx="936104" cy="10081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51720" y="414908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Знакомся</a:t>
            </a:r>
            <a:r>
              <a:rPr lang="ru-RU" dirty="0" smtClean="0"/>
              <a:t>, это зайка –</a:t>
            </a:r>
            <a:r>
              <a:rPr lang="ru-RU" dirty="0" err="1" smtClean="0"/>
              <a:t>посчитайка</a:t>
            </a:r>
            <a:r>
              <a:rPr lang="ru-RU" dirty="0" smtClean="0"/>
              <a:t>. Он все любит считать. А ты умеешь считать? Тогда посчитай сколько звезд нарисовал зайка: одна звезда, две звезды… и т.д.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621166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сможешь ли ты найти на этой картинке 10 слов со звуком «</a:t>
            </a:r>
            <a:r>
              <a:rPr lang="ru-RU" dirty="0" err="1" smtClean="0"/>
              <a:t>З</a:t>
            </a:r>
            <a:r>
              <a:rPr lang="ru-RU" dirty="0" smtClean="0"/>
              <a:t>» Найдешь слово нажми на этот предмет, одна звезда исчезнет.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48680"/>
            <a:ext cx="1428760" cy="16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73016"/>
            <a:ext cx="1125338" cy="8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:\Users\836D~1\AppData\Local\Temp\Rar$DI03.514\Basket1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68786">
            <a:off x="166564" y="1221208"/>
            <a:ext cx="3312368" cy="2420888"/>
          </a:xfrm>
          <a:prstGeom prst="rect">
            <a:avLst/>
          </a:prstGeom>
          <a:noFill/>
        </p:spPr>
      </p:pic>
      <p:pic>
        <p:nvPicPr>
          <p:cNvPr id="16" name="Picture 4" descr="анимашки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51587">
            <a:off x="873833" y="118257"/>
            <a:ext cx="1932806" cy="1932806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420888"/>
            <a:ext cx="1296144" cy="193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48680"/>
            <a:ext cx="6778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556792"/>
            <a:ext cx="974822" cy="157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77072"/>
            <a:ext cx="1608321" cy="1571505"/>
          </a:xfrm>
          <a:prstGeom prst="rect">
            <a:avLst/>
          </a:prstGeom>
          <a:noFill/>
        </p:spPr>
      </p:pic>
      <p:pic>
        <p:nvPicPr>
          <p:cNvPr id="23563" name="Picture 11" descr="http://im6-tub-ru.yandex.net/i?id=300962928-39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4797152"/>
            <a:ext cx="1428750" cy="1428750"/>
          </a:xfrm>
          <a:prstGeom prst="rect">
            <a:avLst/>
          </a:prstGeom>
          <a:noFill/>
        </p:spPr>
      </p:pic>
      <p:pic>
        <p:nvPicPr>
          <p:cNvPr id="23567" name="Picture 15" descr="http://im5-tub-ru.yandex.net/i?id=15184660-71-7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40968"/>
            <a:ext cx="1961122" cy="20882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79712" y="5661248"/>
            <a:ext cx="716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Зайка-собирайка</a:t>
            </a:r>
            <a:r>
              <a:rPr lang="ru-RU" dirty="0" smtClean="0"/>
              <a:t>. Просит тебя собрать в  корзинку предметы, в названии которых, звук «</a:t>
            </a:r>
            <a:r>
              <a:rPr lang="ru-RU" dirty="0" err="1" smtClean="0"/>
              <a:t>з</a:t>
            </a:r>
            <a:r>
              <a:rPr lang="ru-RU" dirty="0" smtClean="0"/>
              <a:t>» стоит в середине слова. Найдешь такой предмет нажми на него.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69306 -0.19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41511 0.1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3681 -0.009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7691 -0.37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632 -0.45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1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3" dur="1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949280"/>
            <a:ext cx="752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Зайка – </a:t>
            </a:r>
            <a:r>
              <a:rPr lang="ru-RU" dirty="0" err="1" smtClean="0"/>
              <a:t>побегайка</a:t>
            </a:r>
            <a:r>
              <a:rPr lang="ru-RU" dirty="0" smtClean="0"/>
              <a:t>, решил поиграть с тобой в прятки.</a:t>
            </a:r>
          </a:p>
          <a:p>
            <a:r>
              <a:rPr lang="ru-RU" dirty="0" smtClean="0"/>
              <a:t> Скажи, за что спрятался зайка и  откуда вышел?</a:t>
            </a:r>
            <a:endParaRPr lang="ru-RU" dirty="0"/>
          </a:p>
        </p:txBody>
      </p:sp>
      <p:pic>
        <p:nvPicPr>
          <p:cNvPr id="24583" name="Picture 7" descr="Мягкая игрушка - Зайчик &quot;Заяц Хваста&quot;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2232248" cy="372041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908720"/>
            <a:ext cx="41044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43316 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14884 L 0.76389 0.34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что спрятался зайка, откуда вышел?</a:t>
            </a:r>
            <a:endParaRPr lang="ru-RU" dirty="0"/>
          </a:p>
        </p:txBody>
      </p:sp>
      <p:pic>
        <p:nvPicPr>
          <p:cNvPr id="24583" name="Picture 7" descr="Мягкая игрушка - Зайчик &quot;Заяц Хваста&quot;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2232248" cy="3720413"/>
          </a:xfrm>
          <a:prstGeom prst="rect">
            <a:avLst/>
          </a:prstGeom>
          <a:noFill/>
        </p:spPr>
      </p:pic>
      <p:pic>
        <p:nvPicPr>
          <p:cNvPr id="24585" name="Picture 9" descr="http://im0-tub-ru.yandex.net/i?id=277800163-43-7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620688"/>
            <a:ext cx="5472608" cy="440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43316 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14884 L 0.76389 0.4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что спрятался зайка, откуда вышел?</a:t>
            </a:r>
            <a:endParaRPr lang="ru-RU" dirty="0"/>
          </a:p>
        </p:txBody>
      </p:sp>
      <p:pic>
        <p:nvPicPr>
          <p:cNvPr id="24583" name="Picture 7" descr="Мягкая игрушка - Зайчик &quot;Заяц Хваста&quot;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2051720" cy="3419533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 t="2314" r="58640"/>
          <a:stretch>
            <a:fillRect/>
          </a:stretch>
        </p:blipFill>
        <p:spPr bwMode="auto">
          <a:xfrm>
            <a:off x="2843808" y="404665"/>
            <a:ext cx="3600400" cy="53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43316 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14884 L 0.77379 0.4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5.nnm.ru/6/d/9/a/1/9a3719a29eddb02923dbeb019b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6879" cy="6858000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5580905"/>
            <a:ext cx="1268581" cy="127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501008"/>
            <a:ext cx="849515" cy="11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445224"/>
            <a:ext cx="1047677" cy="8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4581128"/>
            <a:ext cx="885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365104"/>
            <a:ext cx="1080120" cy="156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3749457"/>
            <a:ext cx="8676456" cy="3108543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лесу спряталось 5 зайцев. Найди их всех.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Нажимай на найденного зайца и считай: один заяц, два зайца и т.д.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34076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Зайка </a:t>
            </a:r>
            <a:r>
              <a:rPr lang="ru-RU" sz="2400" dirty="0" err="1" smtClean="0"/>
              <a:t>по-читайка</a:t>
            </a:r>
            <a:r>
              <a:rPr lang="ru-RU" sz="2400" dirty="0" smtClean="0"/>
              <a:t>,  прочтет тебе предложения. </a:t>
            </a:r>
          </a:p>
          <a:p>
            <a:r>
              <a:rPr lang="ru-RU" sz="2400" dirty="0" smtClean="0"/>
              <a:t>Запомни их четко повтори, а затем ответь на </a:t>
            </a:r>
            <a:r>
              <a:rPr lang="ru-RU" sz="2400" dirty="0" err="1" smtClean="0"/>
              <a:t>зайкины</a:t>
            </a:r>
            <a:r>
              <a:rPr lang="ru-RU" sz="2400" dirty="0" smtClean="0"/>
              <a:t> вопросы.</a:t>
            </a:r>
            <a:endParaRPr lang="ru-RU" sz="2400" dirty="0"/>
          </a:p>
        </p:txBody>
      </p:sp>
      <p:pic>
        <p:nvPicPr>
          <p:cNvPr id="1026" name="Picture 2" descr="http://www.cvetsakura.ru/uploads/posts/2010-11/1290025816_z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5385957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75648" y="300037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Незнайка показывает язык Зое.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056" y="608855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Кто показывает язык Зое?       Кому показывает язык Незнайка?</a:t>
            </a:r>
          </a:p>
          <a:p>
            <a:endParaRPr lang="ru-RU" sz="2400" dirty="0"/>
          </a:p>
        </p:txBody>
      </p:sp>
      <p:pic>
        <p:nvPicPr>
          <p:cNvPr id="6" name="Picture 6" descr="Зайк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714356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454</TotalTime>
  <Words>419</Words>
  <Application>Microsoft Office PowerPoint</Application>
  <PresentationFormat>Экран (4:3)</PresentationFormat>
  <Paragraphs>45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Зайка - всезнайка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Зайка - всезнайка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Зайка - всезнайка</dc:title>
  <dc:creator>Администратор</dc:creator>
  <cp:lastModifiedBy>Татьяна</cp:lastModifiedBy>
  <cp:revision>14</cp:revision>
  <dcterms:created xsi:type="dcterms:W3CDTF">2012-02-19T18:22:02Z</dcterms:created>
  <dcterms:modified xsi:type="dcterms:W3CDTF">2013-09-28T06:13:18Z</dcterms:modified>
</cp:coreProperties>
</file>