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458200" cy="1470025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Играем с мамой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286256"/>
            <a:ext cx="5715040" cy="1752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Comic Sans MS" pitchFamily="66" charset="0"/>
              </a:rPr>
              <a:t>Игры на развитие внимания у детей </a:t>
            </a:r>
            <a:r>
              <a:rPr lang="ru-RU" sz="4400" b="1" dirty="0" smtClean="0">
                <a:solidFill>
                  <a:srgbClr val="00B050"/>
                </a:solidFill>
                <a:latin typeface="Comic Sans MS" pitchFamily="66" charset="0"/>
              </a:rPr>
              <a:t>2-4 </a:t>
            </a:r>
            <a:r>
              <a:rPr lang="ru-RU" sz="4400" b="1" dirty="0" smtClean="0">
                <a:latin typeface="Comic Sans MS" pitchFamily="66" charset="0"/>
              </a:rPr>
              <a:t>лет</a:t>
            </a:r>
            <a:endParaRPr lang="ru-RU" sz="4400" b="1" dirty="0">
              <a:latin typeface="Comic Sans MS" pitchFamily="66" charset="0"/>
            </a:endParaRPr>
          </a:p>
        </p:txBody>
      </p:sp>
      <p:pic>
        <p:nvPicPr>
          <p:cNvPr id="1026" name="Picture 2" descr="C:\Users\Win7\Desktop\post-381511-0-44723000-1324631816_thum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1071546"/>
            <a:ext cx="3524275" cy="26432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857852" y="5657671"/>
            <a:ext cx="3286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Составила педагог-психолог</a:t>
            </a: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 МДОУ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/с № 5 «Звездочка</a:t>
            </a:r>
            <a:r>
              <a:rPr lang="ru-RU" dirty="0" smtClean="0">
                <a:solidFill>
                  <a:srgbClr val="00B050"/>
                </a:solidFill>
              </a:rPr>
              <a:t>» г. Фурманов </a:t>
            </a:r>
            <a:endParaRPr lang="ru-RU" dirty="0" smtClean="0">
              <a:solidFill>
                <a:srgbClr val="00B050"/>
              </a:solidFill>
            </a:endParaRPr>
          </a:p>
          <a:p>
            <a:pPr algn="r"/>
            <a:r>
              <a:rPr lang="ru-RU" dirty="0" smtClean="0">
                <a:solidFill>
                  <a:srgbClr val="00B050"/>
                </a:solidFill>
              </a:rPr>
              <a:t>Васильева И.В.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786842" cy="10668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Игры на развитие свойств внимания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Когда начинать предлагать малышу игры для развития внимания? Чем раньше, тем лучше!</a:t>
            </a:r>
          </a:p>
          <a:p>
            <a:pPr>
              <a:buNone/>
            </a:pPr>
            <a:r>
              <a:rPr lang="ru-RU" b="1" dirty="0" smtClean="0"/>
              <a:t>Что надо упражнять?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Способность проследить за предметом, сосредоточиться на одном деле (концентрация внимания), 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переключиться с одного на другое (переключение внимания),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C00000"/>
                </a:solidFill>
              </a:rPr>
              <a:t>не отвлекаться и не сбиваться (устойчивость внимания).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57852" y="614364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МДОУ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/с № 5 «Звездочка»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6186502" cy="857256"/>
          </a:xfrm>
        </p:spPr>
        <p:txBody>
          <a:bodyPr>
            <a:normAutofit/>
          </a:bodyPr>
          <a:lstStyle/>
          <a:p>
            <a:r>
              <a:rPr lang="ru-RU" b="1" dirty="0" smtClean="0"/>
              <a:t>Игра №1 «Найди пару»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3357586"/>
          </a:xfrm>
        </p:spPr>
        <p:txBody>
          <a:bodyPr numCol="1"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Развиваем устойчивость и концентрацию внимания. </a:t>
            </a:r>
          </a:p>
          <a:p>
            <a:pPr>
              <a:buNone/>
            </a:pPr>
            <a:r>
              <a:rPr lang="ru-RU" dirty="0" smtClean="0"/>
              <a:t>Проведи пальцем по линии и найди пару для предмета.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928662" y="2571744"/>
            <a:ext cx="7429552" cy="4000528"/>
          </a:xfrm>
          <a:prstGeom prst="rect">
            <a:avLst/>
          </a:prstGeom>
          <a:ln>
            <a:noFill/>
          </a:ln>
        </p:spPr>
        <p:txBody>
          <a:bodyPr vert="horz" numCol="2">
            <a:normAutofit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 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</a:t>
            </a: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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</a:t>
            </a:r>
          </a:p>
          <a:p>
            <a:pPr marL="365125" indent="1339850">
              <a:spcBef>
                <a:spcPts val="300"/>
              </a:spcBef>
              <a:buClr>
                <a:schemeClr val="accent3"/>
              </a:buClr>
            </a:pPr>
            <a:r>
              <a:rPr lang="ru-RU" sz="6000" b="1" dirty="0" smtClean="0">
                <a:sym typeface="Wingdings"/>
              </a:rPr>
              <a:t></a:t>
            </a:r>
            <a:endParaRPr lang="ru-RU" sz="6000" b="1" dirty="0" smtClean="0"/>
          </a:p>
          <a:p>
            <a:pPr marL="365125" marR="0" lvl="0" indent="13398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</a:t>
            </a:r>
          </a:p>
          <a:p>
            <a:pPr marL="365125" marR="0" lvl="0" indent="13398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</a:t>
            </a:r>
          </a:p>
          <a:p>
            <a:pPr marL="365125" marR="0" lvl="0" indent="13398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ru-RU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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олилиния 4"/>
          <p:cNvSpPr/>
          <p:nvPr/>
        </p:nvSpPr>
        <p:spPr>
          <a:xfrm>
            <a:off x="1779373" y="2792627"/>
            <a:ext cx="4843849" cy="2770519"/>
          </a:xfrm>
          <a:custGeom>
            <a:avLst/>
            <a:gdLst>
              <a:gd name="connsiteX0" fmla="*/ 0 w 4843849"/>
              <a:gd name="connsiteY0" fmla="*/ 74141 h 2770519"/>
              <a:gd name="connsiteX1" fmla="*/ 296562 w 4843849"/>
              <a:gd name="connsiteY1" fmla="*/ 98854 h 2770519"/>
              <a:gd name="connsiteX2" fmla="*/ 370703 w 4843849"/>
              <a:gd name="connsiteY2" fmla="*/ 123568 h 2770519"/>
              <a:gd name="connsiteX3" fmla="*/ 642551 w 4843849"/>
              <a:gd name="connsiteY3" fmla="*/ 98854 h 2770519"/>
              <a:gd name="connsiteX4" fmla="*/ 766119 w 4843849"/>
              <a:gd name="connsiteY4" fmla="*/ 74141 h 2770519"/>
              <a:gd name="connsiteX5" fmla="*/ 963827 w 4843849"/>
              <a:gd name="connsiteY5" fmla="*/ 49427 h 2770519"/>
              <a:gd name="connsiteX6" fmla="*/ 1161535 w 4843849"/>
              <a:gd name="connsiteY6" fmla="*/ 0 h 2770519"/>
              <a:gd name="connsiteX7" fmla="*/ 1853513 w 4843849"/>
              <a:gd name="connsiteY7" fmla="*/ 24714 h 2770519"/>
              <a:gd name="connsiteX8" fmla="*/ 1927654 w 4843849"/>
              <a:gd name="connsiteY8" fmla="*/ 49427 h 2770519"/>
              <a:gd name="connsiteX9" fmla="*/ 2075935 w 4843849"/>
              <a:gd name="connsiteY9" fmla="*/ 148281 h 2770519"/>
              <a:gd name="connsiteX10" fmla="*/ 2125362 w 4843849"/>
              <a:gd name="connsiteY10" fmla="*/ 222422 h 2770519"/>
              <a:gd name="connsiteX11" fmla="*/ 2100649 w 4843849"/>
              <a:gd name="connsiteY11" fmla="*/ 345989 h 2770519"/>
              <a:gd name="connsiteX12" fmla="*/ 2026508 w 4843849"/>
              <a:gd name="connsiteY12" fmla="*/ 494270 h 2770519"/>
              <a:gd name="connsiteX13" fmla="*/ 1952368 w 4843849"/>
              <a:gd name="connsiteY13" fmla="*/ 518984 h 2770519"/>
              <a:gd name="connsiteX14" fmla="*/ 1804086 w 4843849"/>
              <a:gd name="connsiteY14" fmla="*/ 593124 h 2770519"/>
              <a:gd name="connsiteX15" fmla="*/ 1729946 w 4843849"/>
              <a:gd name="connsiteY15" fmla="*/ 642551 h 2770519"/>
              <a:gd name="connsiteX16" fmla="*/ 1581665 w 4843849"/>
              <a:gd name="connsiteY16" fmla="*/ 691978 h 2770519"/>
              <a:gd name="connsiteX17" fmla="*/ 1532238 w 4843849"/>
              <a:gd name="connsiteY17" fmla="*/ 766119 h 2770519"/>
              <a:gd name="connsiteX18" fmla="*/ 1433384 w 4843849"/>
              <a:gd name="connsiteY18" fmla="*/ 790832 h 2770519"/>
              <a:gd name="connsiteX19" fmla="*/ 1359243 w 4843849"/>
              <a:gd name="connsiteY19" fmla="*/ 840259 h 2770519"/>
              <a:gd name="connsiteX20" fmla="*/ 1210962 w 4843849"/>
              <a:gd name="connsiteY20" fmla="*/ 889687 h 2770519"/>
              <a:gd name="connsiteX21" fmla="*/ 1062681 w 4843849"/>
              <a:gd name="connsiteY21" fmla="*/ 988541 h 2770519"/>
              <a:gd name="connsiteX22" fmla="*/ 963827 w 4843849"/>
              <a:gd name="connsiteY22" fmla="*/ 1136822 h 2770519"/>
              <a:gd name="connsiteX23" fmla="*/ 914400 w 4843849"/>
              <a:gd name="connsiteY23" fmla="*/ 1210962 h 2770519"/>
              <a:gd name="connsiteX24" fmla="*/ 939113 w 4843849"/>
              <a:gd name="connsiteY24" fmla="*/ 1779373 h 2770519"/>
              <a:gd name="connsiteX25" fmla="*/ 1161535 w 4843849"/>
              <a:gd name="connsiteY25" fmla="*/ 1927654 h 2770519"/>
              <a:gd name="connsiteX26" fmla="*/ 1235676 w 4843849"/>
              <a:gd name="connsiteY26" fmla="*/ 1952368 h 2770519"/>
              <a:gd name="connsiteX27" fmla="*/ 1260389 w 4843849"/>
              <a:gd name="connsiteY27" fmla="*/ 2026508 h 2770519"/>
              <a:gd name="connsiteX28" fmla="*/ 1334530 w 4843849"/>
              <a:gd name="connsiteY28" fmla="*/ 2075935 h 2770519"/>
              <a:gd name="connsiteX29" fmla="*/ 1507524 w 4843849"/>
              <a:gd name="connsiteY29" fmla="*/ 2125362 h 2770519"/>
              <a:gd name="connsiteX30" fmla="*/ 1581665 w 4843849"/>
              <a:gd name="connsiteY30" fmla="*/ 2150076 h 2770519"/>
              <a:gd name="connsiteX31" fmla="*/ 1977081 w 4843849"/>
              <a:gd name="connsiteY31" fmla="*/ 2199503 h 2770519"/>
              <a:gd name="connsiteX32" fmla="*/ 2125362 w 4843849"/>
              <a:gd name="connsiteY32" fmla="*/ 2224216 h 2770519"/>
              <a:gd name="connsiteX33" fmla="*/ 2298357 w 4843849"/>
              <a:gd name="connsiteY33" fmla="*/ 2273643 h 2770519"/>
              <a:gd name="connsiteX34" fmla="*/ 2372497 w 4843849"/>
              <a:gd name="connsiteY34" fmla="*/ 2298357 h 2770519"/>
              <a:gd name="connsiteX35" fmla="*/ 2545492 w 4843849"/>
              <a:gd name="connsiteY35" fmla="*/ 2323070 h 2770519"/>
              <a:gd name="connsiteX36" fmla="*/ 2619632 w 4843849"/>
              <a:gd name="connsiteY36" fmla="*/ 2347784 h 2770519"/>
              <a:gd name="connsiteX37" fmla="*/ 3113903 w 4843849"/>
              <a:gd name="connsiteY37" fmla="*/ 2397211 h 2770519"/>
              <a:gd name="connsiteX38" fmla="*/ 3286897 w 4843849"/>
              <a:gd name="connsiteY38" fmla="*/ 2421924 h 2770519"/>
              <a:gd name="connsiteX39" fmla="*/ 3484605 w 4843849"/>
              <a:gd name="connsiteY39" fmla="*/ 2446638 h 2770519"/>
              <a:gd name="connsiteX40" fmla="*/ 3558746 w 4843849"/>
              <a:gd name="connsiteY40" fmla="*/ 2496065 h 2770519"/>
              <a:gd name="connsiteX41" fmla="*/ 3805881 w 4843849"/>
              <a:gd name="connsiteY41" fmla="*/ 2570205 h 2770519"/>
              <a:gd name="connsiteX42" fmla="*/ 3954162 w 4843849"/>
              <a:gd name="connsiteY42" fmla="*/ 2619632 h 2770519"/>
              <a:gd name="connsiteX43" fmla="*/ 4300151 w 4843849"/>
              <a:gd name="connsiteY43" fmla="*/ 2669059 h 2770519"/>
              <a:gd name="connsiteX44" fmla="*/ 4374292 w 4843849"/>
              <a:gd name="connsiteY44" fmla="*/ 2693773 h 2770519"/>
              <a:gd name="connsiteX45" fmla="*/ 4744995 w 4843849"/>
              <a:gd name="connsiteY45" fmla="*/ 2743200 h 2770519"/>
              <a:gd name="connsiteX46" fmla="*/ 4843849 w 4843849"/>
              <a:gd name="connsiteY46" fmla="*/ 2767914 h 277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843849" h="2770519">
                <a:moveTo>
                  <a:pt x="0" y="74141"/>
                </a:moveTo>
                <a:cubicBezTo>
                  <a:pt x="98854" y="82379"/>
                  <a:pt x="198236" y="85744"/>
                  <a:pt x="296562" y="98854"/>
                </a:cubicBezTo>
                <a:cubicBezTo>
                  <a:pt x="322384" y="102297"/>
                  <a:pt x="344652" y="123568"/>
                  <a:pt x="370703" y="123568"/>
                </a:cubicBezTo>
                <a:cubicBezTo>
                  <a:pt x="461693" y="123568"/>
                  <a:pt x="551935" y="107092"/>
                  <a:pt x="642551" y="98854"/>
                </a:cubicBezTo>
                <a:cubicBezTo>
                  <a:pt x="683740" y="90616"/>
                  <a:pt x="724602" y="80528"/>
                  <a:pt x="766119" y="74141"/>
                </a:cubicBezTo>
                <a:cubicBezTo>
                  <a:pt x="831762" y="64042"/>
                  <a:pt x="898549" y="61667"/>
                  <a:pt x="963827" y="49427"/>
                </a:cubicBezTo>
                <a:cubicBezTo>
                  <a:pt x="1030594" y="36908"/>
                  <a:pt x="1161535" y="0"/>
                  <a:pt x="1161535" y="0"/>
                </a:cubicBezTo>
                <a:cubicBezTo>
                  <a:pt x="1392194" y="8238"/>
                  <a:pt x="1623185" y="9854"/>
                  <a:pt x="1853513" y="24714"/>
                </a:cubicBezTo>
                <a:cubicBezTo>
                  <a:pt x="1879509" y="26391"/>
                  <a:pt x="1904882" y="36776"/>
                  <a:pt x="1927654" y="49427"/>
                </a:cubicBezTo>
                <a:cubicBezTo>
                  <a:pt x="1979582" y="78276"/>
                  <a:pt x="2075935" y="148281"/>
                  <a:pt x="2075935" y="148281"/>
                </a:cubicBezTo>
                <a:cubicBezTo>
                  <a:pt x="2092411" y="172995"/>
                  <a:pt x="2121678" y="192949"/>
                  <a:pt x="2125362" y="222422"/>
                </a:cubicBezTo>
                <a:cubicBezTo>
                  <a:pt x="2130572" y="264102"/>
                  <a:pt x="2110837" y="305238"/>
                  <a:pt x="2100649" y="345989"/>
                </a:cubicBezTo>
                <a:cubicBezTo>
                  <a:pt x="2089456" y="390760"/>
                  <a:pt x="2064260" y="464069"/>
                  <a:pt x="2026508" y="494270"/>
                </a:cubicBezTo>
                <a:cubicBezTo>
                  <a:pt x="2006166" y="510543"/>
                  <a:pt x="1975668" y="507334"/>
                  <a:pt x="1952368" y="518984"/>
                </a:cubicBezTo>
                <a:cubicBezTo>
                  <a:pt x="1760747" y="614795"/>
                  <a:pt x="1990431" y="531011"/>
                  <a:pt x="1804086" y="593124"/>
                </a:cubicBezTo>
                <a:cubicBezTo>
                  <a:pt x="1779373" y="609600"/>
                  <a:pt x="1757088" y="630488"/>
                  <a:pt x="1729946" y="642551"/>
                </a:cubicBezTo>
                <a:cubicBezTo>
                  <a:pt x="1682336" y="663711"/>
                  <a:pt x="1581665" y="691978"/>
                  <a:pt x="1581665" y="691978"/>
                </a:cubicBezTo>
                <a:cubicBezTo>
                  <a:pt x="1565189" y="716692"/>
                  <a:pt x="1556952" y="749643"/>
                  <a:pt x="1532238" y="766119"/>
                </a:cubicBezTo>
                <a:cubicBezTo>
                  <a:pt x="1503977" y="784960"/>
                  <a:pt x="1464603" y="777452"/>
                  <a:pt x="1433384" y="790832"/>
                </a:cubicBezTo>
                <a:cubicBezTo>
                  <a:pt x="1406083" y="802532"/>
                  <a:pt x="1386385" y="828196"/>
                  <a:pt x="1359243" y="840259"/>
                </a:cubicBezTo>
                <a:cubicBezTo>
                  <a:pt x="1311633" y="861419"/>
                  <a:pt x="1254312" y="860787"/>
                  <a:pt x="1210962" y="889687"/>
                </a:cubicBezTo>
                <a:lnTo>
                  <a:pt x="1062681" y="988541"/>
                </a:lnTo>
                <a:lnTo>
                  <a:pt x="963827" y="1136822"/>
                </a:lnTo>
                <a:lnTo>
                  <a:pt x="914400" y="1210962"/>
                </a:lnTo>
                <a:cubicBezTo>
                  <a:pt x="922638" y="1400432"/>
                  <a:pt x="899376" y="1593933"/>
                  <a:pt x="939113" y="1779373"/>
                </a:cubicBezTo>
                <a:cubicBezTo>
                  <a:pt x="965348" y="1901804"/>
                  <a:pt x="1076928" y="1903481"/>
                  <a:pt x="1161535" y="1927654"/>
                </a:cubicBezTo>
                <a:cubicBezTo>
                  <a:pt x="1186583" y="1934811"/>
                  <a:pt x="1210962" y="1944130"/>
                  <a:pt x="1235676" y="1952368"/>
                </a:cubicBezTo>
                <a:cubicBezTo>
                  <a:pt x="1243914" y="1977081"/>
                  <a:pt x="1244116" y="2006166"/>
                  <a:pt x="1260389" y="2026508"/>
                </a:cubicBezTo>
                <a:cubicBezTo>
                  <a:pt x="1278944" y="2049701"/>
                  <a:pt x="1307964" y="2062652"/>
                  <a:pt x="1334530" y="2075935"/>
                </a:cubicBezTo>
                <a:cubicBezTo>
                  <a:pt x="1374039" y="2095690"/>
                  <a:pt x="1470564" y="2114802"/>
                  <a:pt x="1507524" y="2125362"/>
                </a:cubicBezTo>
                <a:cubicBezTo>
                  <a:pt x="1532572" y="2132519"/>
                  <a:pt x="1556120" y="2144967"/>
                  <a:pt x="1581665" y="2150076"/>
                </a:cubicBezTo>
                <a:cubicBezTo>
                  <a:pt x="1689875" y="2171718"/>
                  <a:pt x="1874301" y="2185799"/>
                  <a:pt x="1977081" y="2199503"/>
                </a:cubicBezTo>
                <a:cubicBezTo>
                  <a:pt x="2026750" y="2206126"/>
                  <a:pt x="2075935" y="2215978"/>
                  <a:pt x="2125362" y="2224216"/>
                </a:cubicBezTo>
                <a:cubicBezTo>
                  <a:pt x="2303133" y="2283474"/>
                  <a:pt x="2081127" y="2211577"/>
                  <a:pt x="2298357" y="2273643"/>
                </a:cubicBezTo>
                <a:cubicBezTo>
                  <a:pt x="2323405" y="2280800"/>
                  <a:pt x="2346953" y="2293248"/>
                  <a:pt x="2372497" y="2298357"/>
                </a:cubicBezTo>
                <a:cubicBezTo>
                  <a:pt x="2429616" y="2309781"/>
                  <a:pt x="2487827" y="2314832"/>
                  <a:pt x="2545492" y="2323070"/>
                </a:cubicBezTo>
                <a:cubicBezTo>
                  <a:pt x="2570205" y="2331308"/>
                  <a:pt x="2594002" y="2343124"/>
                  <a:pt x="2619632" y="2347784"/>
                </a:cubicBezTo>
                <a:cubicBezTo>
                  <a:pt x="2765537" y="2374312"/>
                  <a:pt x="2975541" y="2382647"/>
                  <a:pt x="3113903" y="2397211"/>
                </a:cubicBezTo>
                <a:cubicBezTo>
                  <a:pt x="3171833" y="2403309"/>
                  <a:pt x="3229158" y="2414225"/>
                  <a:pt x="3286897" y="2421924"/>
                </a:cubicBezTo>
                <a:lnTo>
                  <a:pt x="3484605" y="2446638"/>
                </a:lnTo>
                <a:cubicBezTo>
                  <a:pt x="3509319" y="2463114"/>
                  <a:pt x="3531604" y="2484002"/>
                  <a:pt x="3558746" y="2496065"/>
                </a:cubicBezTo>
                <a:cubicBezTo>
                  <a:pt x="3679735" y="2549838"/>
                  <a:pt x="3695281" y="2537025"/>
                  <a:pt x="3805881" y="2570205"/>
                </a:cubicBezTo>
                <a:cubicBezTo>
                  <a:pt x="3855784" y="2585176"/>
                  <a:pt x="3903073" y="2609414"/>
                  <a:pt x="3954162" y="2619632"/>
                </a:cubicBezTo>
                <a:cubicBezTo>
                  <a:pt x="4150878" y="2658976"/>
                  <a:pt x="4035982" y="2639707"/>
                  <a:pt x="4300151" y="2669059"/>
                </a:cubicBezTo>
                <a:cubicBezTo>
                  <a:pt x="4324865" y="2677297"/>
                  <a:pt x="4348747" y="2688664"/>
                  <a:pt x="4374292" y="2693773"/>
                </a:cubicBezTo>
                <a:cubicBezTo>
                  <a:pt x="4431151" y="2705145"/>
                  <a:pt x="4696867" y="2737184"/>
                  <a:pt x="4744995" y="2743200"/>
                </a:cubicBezTo>
                <a:cubicBezTo>
                  <a:pt x="4826950" y="2770519"/>
                  <a:pt x="4793085" y="2767914"/>
                  <a:pt x="4843849" y="276791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олилиния 5"/>
          <p:cNvSpPr/>
          <p:nvPr/>
        </p:nvSpPr>
        <p:spPr>
          <a:xfrm>
            <a:off x="2248930" y="3484605"/>
            <a:ext cx="4349578" cy="2502505"/>
          </a:xfrm>
          <a:custGeom>
            <a:avLst/>
            <a:gdLst>
              <a:gd name="connsiteX0" fmla="*/ 0 w 4349578"/>
              <a:gd name="connsiteY0" fmla="*/ 321276 h 2502505"/>
              <a:gd name="connsiteX1" fmla="*/ 518984 w 4349578"/>
              <a:gd name="connsiteY1" fmla="*/ 345990 h 2502505"/>
              <a:gd name="connsiteX2" fmla="*/ 716692 w 4349578"/>
              <a:gd name="connsiteY2" fmla="*/ 395417 h 2502505"/>
              <a:gd name="connsiteX3" fmla="*/ 1112108 w 4349578"/>
              <a:gd name="connsiteY3" fmla="*/ 444844 h 2502505"/>
              <a:gd name="connsiteX4" fmla="*/ 1260389 w 4349578"/>
              <a:gd name="connsiteY4" fmla="*/ 494271 h 2502505"/>
              <a:gd name="connsiteX5" fmla="*/ 1532238 w 4349578"/>
              <a:gd name="connsiteY5" fmla="*/ 568411 h 2502505"/>
              <a:gd name="connsiteX6" fmla="*/ 1606378 w 4349578"/>
              <a:gd name="connsiteY6" fmla="*/ 593125 h 2502505"/>
              <a:gd name="connsiteX7" fmla="*/ 1680519 w 4349578"/>
              <a:gd name="connsiteY7" fmla="*/ 642552 h 2502505"/>
              <a:gd name="connsiteX8" fmla="*/ 1754659 w 4349578"/>
              <a:gd name="connsiteY8" fmla="*/ 716692 h 2502505"/>
              <a:gd name="connsiteX9" fmla="*/ 1902940 w 4349578"/>
              <a:gd name="connsiteY9" fmla="*/ 766119 h 2502505"/>
              <a:gd name="connsiteX10" fmla="*/ 2125362 w 4349578"/>
              <a:gd name="connsiteY10" fmla="*/ 889687 h 2502505"/>
              <a:gd name="connsiteX11" fmla="*/ 2199502 w 4349578"/>
              <a:gd name="connsiteY11" fmla="*/ 939114 h 2502505"/>
              <a:gd name="connsiteX12" fmla="*/ 2248929 w 4349578"/>
              <a:gd name="connsiteY12" fmla="*/ 1013254 h 2502505"/>
              <a:gd name="connsiteX13" fmla="*/ 2323070 w 4349578"/>
              <a:gd name="connsiteY13" fmla="*/ 1062681 h 2502505"/>
              <a:gd name="connsiteX14" fmla="*/ 2372497 w 4349578"/>
              <a:gd name="connsiteY14" fmla="*/ 1210963 h 2502505"/>
              <a:gd name="connsiteX15" fmla="*/ 2397211 w 4349578"/>
              <a:gd name="connsiteY15" fmla="*/ 1309817 h 2502505"/>
              <a:gd name="connsiteX16" fmla="*/ 2446638 w 4349578"/>
              <a:gd name="connsiteY16" fmla="*/ 1458098 h 2502505"/>
              <a:gd name="connsiteX17" fmla="*/ 2471351 w 4349578"/>
              <a:gd name="connsiteY17" fmla="*/ 1680519 h 2502505"/>
              <a:gd name="connsiteX18" fmla="*/ 2446638 w 4349578"/>
              <a:gd name="connsiteY18" fmla="*/ 1902941 h 2502505"/>
              <a:gd name="connsiteX19" fmla="*/ 2397211 w 4349578"/>
              <a:gd name="connsiteY19" fmla="*/ 1977081 h 2502505"/>
              <a:gd name="connsiteX20" fmla="*/ 2372497 w 4349578"/>
              <a:gd name="connsiteY20" fmla="*/ 2051222 h 2502505"/>
              <a:gd name="connsiteX21" fmla="*/ 2150075 w 4349578"/>
              <a:gd name="connsiteY21" fmla="*/ 2248930 h 2502505"/>
              <a:gd name="connsiteX22" fmla="*/ 2125362 w 4349578"/>
              <a:gd name="connsiteY22" fmla="*/ 2323071 h 2502505"/>
              <a:gd name="connsiteX23" fmla="*/ 1977081 w 4349578"/>
              <a:gd name="connsiteY23" fmla="*/ 2397211 h 2502505"/>
              <a:gd name="connsiteX24" fmla="*/ 1902940 w 4349578"/>
              <a:gd name="connsiteY24" fmla="*/ 2446638 h 2502505"/>
              <a:gd name="connsiteX25" fmla="*/ 1779373 w 4349578"/>
              <a:gd name="connsiteY25" fmla="*/ 2471352 h 2502505"/>
              <a:gd name="connsiteX26" fmla="*/ 1705232 w 4349578"/>
              <a:gd name="connsiteY26" fmla="*/ 2496065 h 2502505"/>
              <a:gd name="connsiteX27" fmla="*/ 1210962 w 4349578"/>
              <a:gd name="connsiteY27" fmla="*/ 2471352 h 2502505"/>
              <a:gd name="connsiteX28" fmla="*/ 1062681 w 4349578"/>
              <a:gd name="connsiteY28" fmla="*/ 2372498 h 2502505"/>
              <a:gd name="connsiteX29" fmla="*/ 914400 w 4349578"/>
              <a:gd name="connsiteY29" fmla="*/ 2273644 h 2502505"/>
              <a:gd name="connsiteX30" fmla="*/ 840259 w 4349578"/>
              <a:gd name="connsiteY30" fmla="*/ 2199503 h 2502505"/>
              <a:gd name="connsiteX31" fmla="*/ 790832 w 4349578"/>
              <a:gd name="connsiteY31" fmla="*/ 2051222 h 2502505"/>
              <a:gd name="connsiteX32" fmla="*/ 766119 w 4349578"/>
              <a:gd name="connsiteY32" fmla="*/ 1977081 h 2502505"/>
              <a:gd name="connsiteX33" fmla="*/ 790832 w 4349578"/>
              <a:gd name="connsiteY33" fmla="*/ 1581665 h 2502505"/>
              <a:gd name="connsiteX34" fmla="*/ 815546 w 4349578"/>
              <a:gd name="connsiteY34" fmla="*/ 1507525 h 2502505"/>
              <a:gd name="connsiteX35" fmla="*/ 914400 w 4349578"/>
              <a:gd name="connsiteY35" fmla="*/ 1359244 h 2502505"/>
              <a:gd name="connsiteX36" fmla="*/ 1037967 w 4349578"/>
              <a:gd name="connsiteY36" fmla="*/ 1186249 h 2502505"/>
              <a:gd name="connsiteX37" fmla="*/ 1062681 w 4349578"/>
              <a:gd name="connsiteY37" fmla="*/ 1112109 h 2502505"/>
              <a:gd name="connsiteX38" fmla="*/ 1112108 w 4349578"/>
              <a:gd name="connsiteY38" fmla="*/ 1062681 h 2502505"/>
              <a:gd name="connsiteX39" fmla="*/ 1161535 w 4349578"/>
              <a:gd name="connsiteY39" fmla="*/ 988541 h 2502505"/>
              <a:gd name="connsiteX40" fmla="*/ 1186248 w 4349578"/>
              <a:gd name="connsiteY40" fmla="*/ 914400 h 2502505"/>
              <a:gd name="connsiteX41" fmla="*/ 1235675 w 4349578"/>
              <a:gd name="connsiteY41" fmla="*/ 840260 h 2502505"/>
              <a:gd name="connsiteX42" fmla="*/ 1433384 w 4349578"/>
              <a:gd name="connsiteY42" fmla="*/ 617838 h 2502505"/>
              <a:gd name="connsiteX43" fmla="*/ 1507524 w 4349578"/>
              <a:gd name="connsiteY43" fmla="*/ 568411 h 2502505"/>
              <a:gd name="connsiteX44" fmla="*/ 1556951 w 4349578"/>
              <a:gd name="connsiteY44" fmla="*/ 494271 h 2502505"/>
              <a:gd name="connsiteX45" fmla="*/ 1779373 w 4349578"/>
              <a:gd name="connsiteY45" fmla="*/ 345990 h 2502505"/>
              <a:gd name="connsiteX46" fmla="*/ 1853513 w 4349578"/>
              <a:gd name="connsiteY46" fmla="*/ 296563 h 2502505"/>
              <a:gd name="connsiteX47" fmla="*/ 1927654 w 4349578"/>
              <a:gd name="connsiteY47" fmla="*/ 247136 h 2502505"/>
              <a:gd name="connsiteX48" fmla="*/ 2001794 w 4349578"/>
              <a:gd name="connsiteY48" fmla="*/ 172995 h 2502505"/>
              <a:gd name="connsiteX49" fmla="*/ 2150075 w 4349578"/>
              <a:gd name="connsiteY49" fmla="*/ 123568 h 2502505"/>
              <a:gd name="connsiteX50" fmla="*/ 2372497 w 4349578"/>
              <a:gd name="connsiteY50" fmla="*/ 74141 h 2502505"/>
              <a:gd name="connsiteX51" fmla="*/ 2767913 w 4349578"/>
              <a:gd name="connsiteY51" fmla="*/ 24714 h 2502505"/>
              <a:gd name="connsiteX52" fmla="*/ 2842054 w 4349578"/>
              <a:gd name="connsiteY52" fmla="*/ 0 h 2502505"/>
              <a:gd name="connsiteX53" fmla="*/ 3410465 w 4349578"/>
              <a:gd name="connsiteY53" fmla="*/ 49427 h 2502505"/>
              <a:gd name="connsiteX54" fmla="*/ 3558746 w 4349578"/>
              <a:gd name="connsiteY54" fmla="*/ 98854 h 2502505"/>
              <a:gd name="connsiteX55" fmla="*/ 3632886 w 4349578"/>
              <a:gd name="connsiteY55" fmla="*/ 123568 h 2502505"/>
              <a:gd name="connsiteX56" fmla="*/ 3707027 w 4349578"/>
              <a:gd name="connsiteY56" fmla="*/ 172995 h 2502505"/>
              <a:gd name="connsiteX57" fmla="*/ 3904735 w 4349578"/>
              <a:gd name="connsiteY57" fmla="*/ 222422 h 2502505"/>
              <a:gd name="connsiteX58" fmla="*/ 4053016 w 4349578"/>
              <a:gd name="connsiteY58" fmla="*/ 271849 h 2502505"/>
              <a:gd name="connsiteX59" fmla="*/ 4176584 w 4349578"/>
              <a:gd name="connsiteY59" fmla="*/ 395417 h 2502505"/>
              <a:gd name="connsiteX60" fmla="*/ 4349578 w 4349578"/>
              <a:gd name="connsiteY60" fmla="*/ 494271 h 2502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4349578" h="2502505">
                <a:moveTo>
                  <a:pt x="0" y="321276"/>
                </a:moveTo>
                <a:cubicBezTo>
                  <a:pt x="172995" y="329514"/>
                  <a:pt x="346303" y="332707"/>
                  <a:pt x="518984" y="345990"/>
                </a:cubicBezTo>
                <a:cubicBezTo>
                  <a:pt x="682353" y="358557"/>
                  <a:pt x="593860" y="368121"/>
                  <a:pt x="716692" y="395417"/>
                </a:cubicBezTo>
                <a:cubicBezTo>
                  <a:pt x="842108" y="423287"/>
                  <a:pt x="987812" y="432414"/>
                  <a:pt x="1112108" y="444844"/>
                </a:cubicBezTo>
                <a:cubicBezTo>
                  <a:pt x="1161535" y="461320"/>
                  <a:pt x="1209300" y="484053"/>
                  <a:pt x="1260389" y="494271"/>
                </a:cubicBezTo>
                <a:cubicBezTo>
                  <a:pt x="1435041" y="529201"/>
                  <a:pt x="1344112" y="505702"/>
                  <a:pt x="1532238" y="568411"/>
                </a:cubicBezTo>
                <a:cubicBezTo>
                  <a:pt x="1556951" y="576649"/>
                  <a:pt x="1584703" y="578675"/>
                  <a:pt x="1606378" y="593125"/>
                </a:cubicBezTo>
                <a:cubicBezTo>
                  <a:pt x="1631092" y="609601"/>
                  <a:pt x="1657701" y="623537"/>
                  <a:pt x="1680519" y="642552"/>
                </a:cubicBezTo>
                <a:cubicBezTo>
                  <a:pt x="1707368" y="664926"/>
                  <a:pt x="1724107" y="699719"/>
                  <a:pt x="1754659" y="716692"/>
                </a:cubicBezTo>
                <a:cubicBezTo>
                  <a:pt x="1800203" y="741994"/>
                  <a:pt x="1853513" y="749643"/>
                  <a:pt x="1902940" y="766119"/>
                </a:cubicBezTo>
                <a:cubicBezTo>
                  <a:pt x="2033435" y="809617"/>
                  <a:pt x="1955409" y="776385"/>
                  <a:pt x="2125362" y="889687"/>
                </a:cubicBezTo>
                <a:lnTo>
                  <a:pt x="2199502" y="939114"/>
                </a:lnTo>
                <a:cubicBezTo>
                  <a:pt x="2215978" y="963827"/>
                  <a:pt x="2227927" y="992252"/>
                  <a:pt x="2248929" y="1013254"/>
                </a:cubicBezTo>
                <a:cubicBezTo>
                  <a:pt x="2269932" y="1034256"/>
                  <a:pt x="2307328" y="1037494"/>
                  <a:pt x="2323070" y="1062681"/>
                </a:cubicBezTo>
                <a:cubicBezTo>
                  <a:pt x="2350683" y="1106863"/>
                  <a:pt x="2359860" y="1160418"/>
                  <a:pt x="2372497" y="1210963"/>
                </a:cubicBezTo>
                <a:cubicBezTo>
                  <a:pt x="2380735" y="1243914"/>
                  <a:pt x="2387451" y="1277284"/>
                  <a:pt x="2397211" y="1309817"/>
                </a:cubicBezTo>
                <a:cubicBezTo>
                  <a:pt x="2412182" y="1359720"/>
                  <a:pt x="2446638" y="1458098"/>
                  <a:pt x="2446638" y="1458098"/>
                </a:cubicBezTo>
                <a:cubicBezTo>
                  <a:pt x="2454876" y="1532238"/>
                  <a:pt x="2471351" y="1605922"/>
                  <a:pt x="2471351" y="1680519"/>
                </a:cubicBezTo>
                <a:cubicBezTo>
                  <a:pt x="2471351" y="1755116"/>
                  <a:pt x="2464730" y="1830571"/>
                  <a:pt x="2446638" y="1902941"/>
                </a:cubicBezTo>
                <a:cubicBezTo>
                  <a:pt x="2439434" y="1931756"/>
                  <a:pt x="2410494" y="1950515"/>
                  <a:pt x="2397211" y="1977081"/>
                </a:cubicBezTo>
                <a:cubicBezTo>
                  <a:pt x="2385561" y="2000381"/>
                  <a:pt x="2388490" y="2030659"/>
                  <a:pt x="2372497" y="2051222"/>
                </a:cubicBezTo>
                <a:cubicBezTo>
                  <a:pt x="2281344" y="2168419"/>
                  <a:pt x="2249178" y="2182862"/>
                  <a:pt x="2150075" y="2248930"/>
                </a:cubicBezTo>
                <a:cubicBezTo>
                  <a:pt x="2141837" y="2273644"/>
                  <a:pt x="2141636" y="2302729"/>
                  <a:pt x="2125362" y="2323071"/>
                </a:cubicBezTo>
                <a:cubicBezTo>
                  <a:pt x="2090520" y="2366623"/>
                  <a:pt x="2025922" y="2380931"/>
                  <a:pt x="1977081" y="2397211"/>
                </a:cubicBezTo>
                <a:cubicBezTo>
                  <a:pt x="1952367" y="2413687"/>
                  <a:pt x="1930751" y="2436209"/>
                  <a:pt x="1902940" y="2446638"/>
                </a:cubicBezTo>
                <a:cubicBezTo>
                  <a:pt x="1863610" y="2461387"/>
                  <a:pt x="1820124" y="2461164"/>
                  <a:pt x="1779373" y="2471352"/>
                </a:cubicBezTo>
                <a:cubicBezTo>
                  <a:pt x="1754100" y="2477670"/>
                  <a:pt x="1729946" y="2487827"/>
                  <a:pt x="1705232" y="2496065"/>
                </a:cubicBezTo>
                <a:cubicBezTo>
                  <a:pt x="1540475" y="2487827"/>
                  <a:pt x="1372956" y="2502505"/>
                  <a:pt x="1210962" y="2471352"/>
                </a:cubicBezTo>
                <a:cubicBezTo>
                  <a:pt x="1152627" y="2460134"/>
                  <a:pt x="1112108" y="2405449"/>
                  <a:pt x="1062681" y="2372498"/>
                </a:cubicBezTo>
                <a:lnTo>
                  <a:pt x="914400" y="2273644"/>
                </a:lnTo>
                <a:lnTo>
                  <a:pt x="840259" y="2199503"/>
                </a:lnTo>
                <a:lnTo>
                  <a:pt x="790832" y="2051222"/>
                </a:lnTo>
                <a:lnTo>
                  <a:pt x="766119" y="1977081"/>
                </a:lnTo>
                <a:cubicBezTo>
                  <a:pt x="774357" y="1845276"/>
                  <a:pt x="777007" y="1713002"/>
                  <a:pt x="790832" y="1581665"/>
                </a:cubicBezTo>
                <a:cubicBezTo>
                  <a:pt x="793559" y="1555758"/>
                  <a:pt x="802895" y="1530297"/>
                  <a:pt x="815546" y="1507525"/>
                </a:cubicBezTo>
                <a:cubicBezTo>
                  <a:pt x="844395" y="1455597"/>
                  <a:pt x="914400" y="1359244"/>
                  <a:pt x="914400" y="1359244"/>
                </a:cubicBezTo>
                <a:cubicBezTo>
                  <a:pt x="972065" y="1186250"/>
                  <a:pt x="914400" y="1227439"/>
                  <a:pt x="1037967" y="1186249"/>
                </a:cubicBezTo>
                <a:cubicBezTo>
                  <a:pt x="1046205" y="1161536"/>
                  <a:pt x="1049278" y="1134447"/>
                  <a:pt x="1062681" y="1112109"/>
                </a:cubicBezTo>
                <a:cubicBezTo>
                  <a:pt x="1074669" y="1092129"/>
                  <a:pt x="1097552" y="1080876"/>
                  <a:pt x="1112108" y="1062681"/>
                </a:cubicBezTo>
                <a:cubicBezTo>
                  <a:pt x="1130663" y="1039488"/>
                  <a:pt x="1145059" y="1013254"/>
                  <a:pt x="1161535" y="988541"/>
                </a:cubicBezTo>
                <a:cubicBezTo>
                  <a:pt x="1169773" y="963827"/>
                  <a:pt x="1174598" y="937700"/>
                  <a:pt x="1186248" y="914400"/>
                </a:cubicBezTo>
                <a:cubicBezTo>
                  <a:pt x="1199531" y="887834"/>
                  <a:pt x="1218411" y="864429"/>
                  <a:pt x="1235675" y="840260"/>
                </a:cubicBezTo>
                <a:cubicBezTo>
                  <a:pt x="1285771" y="770126"/>
                  <a:pt x="1364123" y="664013"/>
                  <a:pt x="1433384" y="617838"/>
                </a:cubicBezTo>
                <a:lnTo>
                  <a:pt x="1507524" y="568411"/>
                </a:lnTo>
                <a:cubicBezTo>
                  <a:pt x="1524000" y="543698"/>
                  <a:pt x="1534598" y="513830"/>
                  <a:pt x="1556951" y="494271"/>
                </a:cubicBezTo>
                <a:cubicBezTo>
                  <a:pt x="1556956" y="494266"/>
                  <a:pt x="1742300" y="370705"/>
                  <a:pt x="1779373" y="345990"/>
                </a:cubicBezTo>
                <a:lnTo>
                  <a:pt x="1853513" y="296563"/>
                </a:lnTo>
                <a:cubicBezTo>
                  <a:pt x="1878227" y="280087"/>
                  <a:pt x="1906652" y="268139"/>
                  <a:pt x="1927654" y="247136"/>
                </a:cubicBezTo>
                <a:cubicBezTo>
                  <a:pt x="1952367" y="222422"/>
                  <a:pt x="1971242" y="189968"/>
                  <a:pt x="2001794" y="172995"/>
                </a:cubicBezTo>
                <a:cubicBezTo>
                  <a:pt x="2047338" y="147693"/>
                  <a:pt x="2100648" y="140044"/>
                  <a:pt x="2150075" y="123568"/>
                </a:cubicBezTo>
                <a:cubicBezTo>
                  <a:pt x="2294370" y="75470"/>
                  <a:pt x="2155016" y="117637"/>
                  <a:pt x="2372497" y="74141"/>
                </a:cubicBezTo>
                <a:cubicBezTo>
                  <a:pt x="2651202" y="18400"/>
                  <a:pt x="2193299" y="72598"/>
                  <a:pt x="2767913" y="24714"/>
                </a:cubicBezTo>
                <a:cubicBezTo>
                  <a:pt x="2792627" y="16476"/>
                  <a:pt x="2816003" y="0"/>
                  <a:pt x="2842054" y="0"/>
                </a:cubicBezTo>
                <a:cubicBezTo>
                  <a:pt x="3097169" y="0"/>
                  <a:pt x="3194262" y="18542"/>
                  <a:pt x="3410465" y="49427"/>
                </a:cubicBezTo>
                <a:lnTo>
                  <a:pt x="3558746" y="98854"/>
                </a:lnTo>
                <a:cubicBezTo>
                  <a:pt x="3583459" y="107092"/>
                  <a:pt x="3611211" y="109118"/>
                  <a:pt x="3632886" y="123568"/>
                </a:cubicBezTo>
                <a:cubicBezTo>
                  <a:pt x="3657600" y="140044"/>
                  <a:pt x="3679113" y="162845"/>
                  <a:pt x="3707027" y="172995"/>
                </a:cubicBezTo>
                <a:cubicBezTo>
                  <a:pt x="3770868" y="196210"/>
                  <a:pt x="3840290" y="200940"/>
                  <a:pt x="3904735" y="222422"/>
                </a:cubicBezTo>
                <a:lnTo>
                  <a:pt x="4053016" y="271849"/>
                </a:lnTo>
                <a:cubicBezTo>
                  <a:pt x="4094205" y="313038"/>
                  <a:pt x="4121323" y="376997"/>
                  <a:pt x="4176584" y="395417"/>
                </a:cubicBezTo>
                <a:cubicBezTo>
                  <a:pt x="4342340" y="450669"/>
                  <a:pt x="4301565" y="398244"/>
                  <a:pt x="4349578" y="49427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026508" y="2931657"/>
            <a:ext cx="4547287" cy="2035759"/>
          </a:xfrm>
          <a:custGeom>
            <a:avLst/>
            <a:gdLst>
              <a:gd name="connsiteX0" fmla="*/ 0 w 4547287"/>
              <a:gd name="connsiteY0" fmla="*/ 1788624 h 2035759"/>
              <a:gd name="connsiteX1" fmla="*/ 345989 w 4547287"/>
              <a:gd name="connsiteY1" fmla="*/ 1813338 h 2035759"/>
              <a:gd name="connsiteX2" fmla="*/ 494270 w 4547287"/>
              <a:gd name="connsiteY2" fmla="*/ 1763911 h 2035759"/>
              <a:gd name="connsiteX3" fmla="*/ 667265 w 4547287"/>
              <a:gd name="connsiteY3" fmla="*/ 1689770 h 2035759"/>
              <a:gd name="connsiteX4" fmla="*/ 741406 w 4547287"/>
              <a:gd name="connsiteY4" fmla="*/ 1640343 h 2035759"/>
              <a:gd name="connsiteX5" fmla="*/ 815546 w 4547287"/>
              <a:gd name="connsiteY5" fmla="*/ 1615629 h 2035759"/>
              <a:gd name="connsiteX6" fmla="*/ 914400 w 4547287"/>
              <a:gd name="connsiteY6" fmla="*/ 1566202 h 2035759"/>
              <a:gd name="connsiteX7" fmla="*/ 988541 w 4547287"/>
              <a:gd name="connsiteY7" fmla="*/ 1516775 h 2035759"/>
              <a:gd name="connsiteX8" fmla="*/ 1136822 w 4547287"/>
              <a:gd name="connsiteY8" fmla="*/ 1467348 h 2035759"/>
              <a:gd name="connsiteX9" fmla="*/ 1285103 w 4547287"/>
              <a:gd name="connsiteY9" fmla="*/ 1393208 h 2035759"/>
              <a:gd name="connsiteX10" fmla="*/ 1581665 w 4547287"/>
              <a:gd name="connsiteY10" fmla="*/ 1195500 h 2035759"/>
              <a:gd name="connsiteX11" fmla="*/ 1655806 w 4547287"/>
              <a:gd name="connsiteY11" fmla="*/ 1146073 h 2035759"/>
              <a:gd name="connsiteX12" fmla="*/ 1729946 w 4547287"/>
              <a:gd name="connsiteY12" fmla="*/ 1096646 h 2035759"/>
              <a:gd name="connsiteX13" fmla="*/ 1828800 w 4547287"/>
              <a:gd name="connsiteY13" fmla="*/ 948365 h 2035759"/>
              <a:gd name="connsiteX14" fmla="*/ 1977081 w 4547287"/>
              <a:gd name="connsiteY14" fmla="*/ 874224 h 2035759"/>
              <a:gd name="connsiteX15" fmla="*/ 2075935 w 4547287"/>
              <a:gd name="connsiteY15" fmla="*/ 725943 h 2035759"/>
              <a:gd name="connsiteX16" fmla="*/ 2125362 w 4547287"/>
              <a:gd name="connsiteY16" fmla="*/ 651802 h 2035759"/>
              <a:gd name="connsiteX17" fmla="*/ 2150076 w 4547287"/>
              <a:gd name="connsiteY17" fmla="*/ 577662 h 2035759"/>
              <a:gd name="connsiteX18" fmla="*/ 2224216 w 4547287"/>
              <a:gd name="connsiteY18" fmla="*/ 528235 h 2035759"/>
              <a:gd name="connsiteX19" fmla="*/ 2273643 w 4547287"/>
              <a:gd name="connsiteY19" fmla="*/ 379954 h 2035759"/>
              <a:gd name="connsiteX20" fmla="*/ 2298357 w 4547287"/>
              <a:gd name="connsiteY20" fmla="*/ 206959 h 2035759"/>
              <a:gd name="connsiteX21" fmla="*/ 2446638 w 4547287"/>
              <a:gd name="connsiteY21" fmla="*/ 157532 h 2035759"/>
              <a:gd name="connsiteX22" fmla="*/ 2619633 w 4547287"/>
              <a:gd name="connsiteY22" fmla="*/ 108105 h 2035759"/>
              <a:gd name="connsiteX23" fmla="*/ 2817341 w 4547287"/>
              <a:gd name="connsiteY23" fmla="*/ 83392 h 2035759"/>
              <a:gd name="connsiteX24" fmla="*/ 3286897 w 4547287"/>
              <a:gd name="connsiteY24" fmla="*/ 58678 h 2035759"/>
              <a:gd name="connsiteX25" fmla="*/ 3435178 w 4547287"/>
              <a:gd name="connsiteY25" fmla="*/ 132819 h 2035759"/>
              <a:gd name="connsiteX26" fmla="*/ 3509319 w 4547287"/>
              <a:gd name="connsiteY26" fmla="*/ 157532 h 2035759"/>
              <a:gd name="connsiteX27" fmla="*/ 3534033 w 4547287"/>
              <a:gd name="connsiteY27" fmla="*/ 231673 h 2035759"/>
              <a:gd name="connsiteX28" fmla="*/ 3682314 w 4547287"/>
              <a:gd name="connsiteY28" fmla="*/ 355240 h 2035759"/>
              <a:gd name="connsiteX29" fmla="*/ 3781168 w 4547287"/>
              <a:gd name="connsiteY29" fmla="*/ 503521 h 2035759"/>
              <a:gd name="connsiteX30" fmla="*/ 3805881 w 4547287"/>
              <a:gd name="connsiteY30" fmla="*/ 577662 h 2035759"/>
              <a:gd name="connsiteX31" fmla="*/ 3855308 w 4547287"/>
              <a:gd name="connsiteY31" fmla="*/ 651802 h 2035759"/>
              <a:gd name="connsiteX32" fmla="*/ 3904735 w 4547287"/>
              <a:gd name="connsiteY32" fmla="*/ 824797 h 2035759"/>
              <a:gd name="connsiteX33" fmla="*/ 3880022 w 4547287"/>
              <a:gd name="connsiteY33" fmla="*/ 1096646 h 2035759"/>
              <a:gd name="connsiteX34" fmla="*/ 3731741 w 4547287"/>
              <a:gd name="connsiteY34" fmla="*/ 1195500 h 2035759"/>
              <a:gd name="connsiteX35" fmla="*/ 3608173 w 4547287"/>
              <a:gd name="connsiteY35" fmla="*/ 1343781 h 2035759"/>
              <a:gd name="connsiteX36" fmla="*/ 3558746 w 4547287"/>
              <a:gd name="connsiteY36" fmla="*/ 1417921 h 2035759"/>
              <a:gd name="connsiteX37" fmla="*/ 3484606 w 4547287"/>
              <a:gd name="connsiteY37" fmla="*/ 1442635 h 2035759"/>
              <a:gd name="connsiteX38" fmla="*/ 3410465 w 4547287"/>
              <a:gd name="connsiteY38" fmla="*/ 1590916 h 2035759"/>
              <a:gd name="connsiteX39" fmla="*/ 3336324 w 4547287"/>
              <a:gd name="connsiteY39" fmla="*/ 1640343 h 2035759"/>
              <a:gd name="connsiteX40" fmla="*/ 3336324 w 4547287"/>
              <a:gd name="connsiteY40" fmla="*/ 1862765 h 2035759"/>
              <a:gd name="connsiteX41" fmla="*/ 3385751 w 4547287"/>
              <a:gd name="connsiteY41" fmla="*/ 1936905 h 2035759"/>
              <a:gd name="connsiteX42" fmla="*/ 3534033 w 4547287"/>
              <a:gd name="connsiteY42" fmla="*/ 1986332 h 2035759"/>
              <a:gd name="connsiteX43" fmla="*/ 3608173 w 4547287"/>
              <a:gd name="connsiteY43" fmla="*/ 2011046 h 2035759"/>
              <a:gd name="connsiteX44" fmla="*/ 3682314 w 4547287"/>
              <a:gd name="connsiteY44" fmla="*/ 2035759 h 2035759"/>
              <a:gd name="connsiteX45" fmla="*/ 4077730 w 4547287"/>
              <a:gd name="connsiteY45" fmla="*/ 2011046 h 2035759"/>
              <a:gd name="connsiteX46" fmla="*/ 4151870 w 4547287"/>
              <a:gd name="connsiteY46" fmla="*/ 1961619 h 2035759"/>
              <a:gd name="connsiteX47" fmla="*/ 4250724 w 4547287"/>
              <a:gd name="connsiteY47" fmla="*/ 1936905 h 2035759"/>
              <a:gd name="connsiteX48" fmla="*/ 4547287 w 4547287"/>
              <a:gd name="connsiteY48" fmla="*/ 1887478 h 203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4547287" h="2035759">
                <a:moveTo>
                  <a:pt x="0" y="1788624"/>
                </a:moveTo>
                <a:cubicBezTo>
                  <a:pt x="211288" y="1859053"/>
                  <a:pt x="96583" y="1844513"/>
                  <a:pt x="345989" y="1813338"/>
                </a:cubicBezTo>
                <a:cubicBezTo>
                  <a:pt x="395416" y="1796862"/>
                  <a:pt x="450920" y="1792811"/>
                  <a:pt x="494270" y="1763911"/>
                </a:cubicBezTo>
                <a:cubicBezTo>
                  <a:pt x="596672" y="1695643"/>
                  <a:pt x="539596" y="1721688"/>
                  <a:pt x="667265" y="1689770"/>
                </a:cubicBezTo>
                <a:cubicBezTo>
                  <a:pt x="691979" y="1673294"/>
                  <a:pt x="714840" y="1653626"/>
                  <a:pt x="741406" y="1640343"/>
                </a:cubicBezTo>
                <a:cubicBezTo>
                  <a:pt x="764706" y="1628693"/>
                  <a:pt x="791602" y="1625891"/>
                  <a:pt x="815546" y="1615629"/>
                </a:cubicBezTo>
                <a:cubicBezTo>
                  <a:pt x="849408" y="1601117"/>
                  <a:pt x="882413" y="1584480"/>
                  <a:pt x="914400" y="1566202"/>
                </a:cubicBezTo>
                <a:cubicBezTo>
                  <a:pt x="940189" y="1551466"/>
                  <a:pt x="961399" y="1528838"/>
                  <a:pt x="988541" y="1516775"/>
                </a:cubicBezTo>
                <a:cubicBezTo>
                  <a:pt x="1036151" y="1495615"/>
                  <a:pt x="1093472" y="1496248"/>
                  <a:pt x="1136822" y="1467348"/>
                </a:cubicBezTo>
                <a:cubicBezTo>
                  <a:pt x="1232637" y="1403471"/>
                  <a:pt x="1182784" y="1427313"/>
                  <a:pt x="1285103" y="1393208"/>
                </a:cubicBezTo>
                <a:lnTo>
                  <a:pt x="1581665" y="1195500"/>
                </a:lnTo>
                <a:lnTo>
                  <a:pt x="1655806" y="1146073"/>
                </a:lnTo>
                <a:lnTo>
                  <a:pt x="1729946" y="1096646"/>
                </a:lnTo>
                <a:cubicBezTo>
                  <a:pt x="1762897" y="1047219"/>
                  <a:pt x="1772445" y="967150"/>
                  <a:pt x="1828800" y="948365"/>
                </a:cubicBezTo>
                <a:cubicBezTo>
                  <a:pt x="1931119" y="914258"/>
                  <a:pt x="1881266" y="938101"/>
                  <a:pt x="1977081" y="874224"/>
                </a:cubicBezTo>
                <a:lnTo>
                  <a:pt x="2075935" y="725943"/>
                </a:lnTo>
                <a:cubicBezTo>
                  <a:pt x="2092411" y="701229"/>
                  <a:pt x="2115969" y="679980"/>
                  <a:pt x="2125362" y="651802"/>
                </a:cubicBezTo>
                <a:cubicBezTo>
                  <a:pt x="2133600" y="627089"/>
                  <a:pt x="2133803" y="598004"/>
                  <a:pt x="2150076" y="577662"/>
                </a:cubicBezTo>
                <a:cubicBezTo>
                  <a:pt x="2168631" y="554469"/>
                  <a:pt x="2199503" y="544711"/>
                  <a:pt x="2224216" y="528235"/>
                </a:cubicBezTo>
                <a:cubicBezTo>
                  <a:pt x="2240692" y="478808"/>
                  <a:pt x="2266275" y="431531"/>
                  <a:pt x="2273643" y="379954"/>
                </a:cubicBezTo>
                <a:cubicBezTo>
                  <a:pt x="2281881" y="322289"/>
                  <a:pt x="2262595" y="252939"/>
                  <a:pt x="2298357" y="206959"/>
                </a:cubicBezTo>
                <a:cubicBezTo>
                  <a:pt x="2330344" y="165833"/>
                  <a:pt x="2397211" y="174008"/>
                  <a:pt x="2446638" y="157532"/>
                </a:cubicBezTo>
                <a:cubicBezTo>
                  <a:pt x="2505397" y="137946"/>
                  <a:pt x="2557574" y="118448"/>
                  <a:pt x="2619633" y="108105"/>
                </a:cubicBezTo>
                <a:cubicBezTo>
                  <a:pt x="2685145" y="97186"/>
                  <a:pt x="2751438" y="91630"/>
                  <a:pt x="2817341" y="83392"/>
                </a:cubicBezTo>
                <a:cubicBezTo>
                  <a:pt x="3067518" y="0"/>
                  <a:pt x="2913675" y="29969"/>
                  <a:pt x="3286897" y="58678"/>
                </a:cubicBezTo>
                <a:cubicBezTo>
                  <a:pt x="3473260" y="120800"/>
                  <a:pt x="3243538" y="37000"/>
                  <a:pt x="3435178" y="132819"/>
                </a:cubicBezTo>
                <a:cubicBezTo>
                  <a:pt x="3458478" y="144469"/>
                  <a:pt x="3484605" y="149294"/>
                  <a:pt x="3509319" y="157532"/>
                </a:cubicBezTo>
                <a:cubicBezTo>
                  <a:pt x="3517557" y="182246"/>
                  <a:pt x="3519583" y="209998"/>
                  <a:pt x="3534033" y="231673"/>
                </a:cubicBezTo>
                <a:cubicBezTo>
                  <a:pt x="3572090" y="288759"/>
                  <a:pt x="3627606" y="318769"/>
                  <a:pt x="3682314" y="355240"/>
                </a:cubicBezTo>
                <a:cubicBezTo>
                  <a:pt x="3715265" y="404667"/>
                  <a:pt x="3762383" y="447165"/>
                  <a:pt x="3781168" y="503521"/>
                </a:cubicBezTo>
                <a:cubicBezTo>
                  <a:pt x="3789406" y="528235"/>
                  <a:pt x="3794231" y="554362"/>
                  <a:pt x="3805881" y="577662"/>
                </a:cubicBezTo>
                <a:cubicBezTo>
                  <a:pt x="3819164" y="604228"/>
                  <a:pt x="3842025" y="625236"/>
                  <a:pt x="3855308" y="651802"/>
                </a:cubicBezTo>
                <a:cubicBezTo>
                  <a:pt x="3873037" y="687259"/>
                  <a:pt x="3896816" y="793120"/>
                  <a:pt x="3904735" y="824797"/>
                </a:cubicBezTo>
                <a:cubicBezTo>
                  <a:pt x="3896497" y="915413"/>
                  <a:pt x="3918500" y="1014192"/>
                  <a:pt x="3880022" y="1096646"/>
                </a:cubicBezTo>
                <a:cubicBezTo>
                  <a:pt x="3854901" y="1150477"/>
                  <a:pt x="3731741" y="1195500"/>
                  <a:pt x="3731741" y="1195500"/>
                </a:cubicBezTo>
                <a:cubicBezTo>
                  <a:pt x="3609024" y="1379575"/>
                  <a:pt x="3766745" y="1153496"/>
                  <a:pt x="3608173" y="1343781"/>
                </a:cubicBezTo>
                <a:cubicBezTo>
                  <a:pt x="3589158" y="1366599"/>
                  <a:pt x="3581939" y="1399366"/>
                  <a:pt x="3558746" y="1417921"/>
                </a:cubicBezTo>
                <a:cubicBezTo>
                  <a:pt x="3538404" y="1434194"/>
                  <a:pt x="3509319" y="1434397"/>
                  <a:pt x="3484606" y="1442635"/>
                </a:cubicBezTo>
                <a:cubicBezTo>
                  <a:pt x="3464506" y="1502934"/>
                  <a:pt x="3458372" y="1543009"/>
                  <a:pt x="3410465" y="1590916"/>
                </a:cubicBezTo>
                <a:cubicBezTo>
                  <a:pt x="3389462" y="1611919"/>
                  <a:pt x="3361038" y="1623867"/>
                  <a:pt x="3336324" y="1640343"/>
                </a:cubicBezTo>
                <a:cubicBezTo>
                  <a:pt x="3303303" y="1739409"/>
                  <a:pt x="3292830" y="1732283"/>
                  <a:pt x="3336324" y="1862765"/>
                </a:cubicBezTo>
                <a:cubicBezTo>
                  <a:pt x="3345716" y="1890943"/>
                  <a:pt x="3360564" y="1921163"/>
                  <a:pt x="3385751" y="1936905"/>
                </a:cubicBezTo>
                <a:cubicBezTo>
                  <a:pt x="3429933" y="1964518"/>
                  <a:pt x="3484606" y="1969856"/>
                  <a:pt x="3534033" y="1986332"/>
                </a:cubicBezTo>
                <a:lnTo>
                  <a:pt x="3608173" y="2011046"/>
                </a:lnTo>
                <a:lnTo>
                  <a:pt x="3682314" y="2035759"/>
                </a:lnTo>
                <a:cubicBezTo>
                  <a:pt x="3814119" y="2027521"/>
                  <a:pt x="3947284" y="2031643"/>
                  <a:pt x="4077730" y="2011046"/>
                </a:cubicBezTo>
                <a:cubicBezTo>
                  <a:pt x="4107068" y="2006414"/>
                  <a:pt x="4124570" y="1973319"/>
                  <a:pt x="4151870" y="1961619"/>
                </a:cubicBezTo>
                <a:cubicBezTo>
                  <a:pt x="4183089" y="1948239"/>
                  <a:pt x="4218191" y="1946665"/>
                  <a:pt x="4250724" y="1936905"/>
                </a:cubicBezTo>
                <a:cubicBezTo>
                  <a:pt x="4467580" y="1871848"/>
                  <a:pt x="4326334" y="1887478"/>
                  <a:pt x="4547287" y="1887478"/>
                </a:cubicBezTo>
              </a:path>
            </a:pathLst>
          </a:custGeom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1902941" y="2647384"/>
            <a:ext cx="4695567" cy="3654562"/>
          </a:xfrm>
          <a:custGeom>
            <a:avLst/>
            <a:gdLst>
              <a:gd name="connsiteX0" fmla="*/ 0 w 4695567"/>
              <a:gd name="connsiteY0" fmla="*/ 2913157 h 3654562"/>
              <a:gd name="connsiteX1" fmla="*/ 296562 w 4695567"/>
              <a:gd name="connsiteY1" fmla="*/ 2987297 h 3654562"/>
              <a:gd name="connsiteX2" fmla="*/ 444843 w 4695567"/>
              <a:gd name="connsiteY2" fmla="*/ 3036724 h 3654562"/>
              <a:gd name="connsiteX3" fmla="*/ 518983 w 4695567"/>
              <a:gd name="connsiteY3" fmla="*/ 3061438 h 3654562"/>
              <a:gd name="connsiteX4" fmla="*/ 593124 w 4695567"/>
              <a:gd name="connsiteY4" fmla="*/ 3110865 h 3654562"/>
              <a:gd name="connsiteX5" fmla="*/ 691978 w 4695567"/>
              <a:gd name="connsiteY5" fmla="*/ 3135578 h 3654562"/>
              <a:gd name="connsiteX6" fmla="*/ 766118 w 4695567"/>
              <a:gd name="connsiteY6" fmla="*/ 3160292 h 3654562"/>
              <a:gd name="connsiteX7" fmla="*/ 963827 w 4695567"/>
              <a:gd name="connsiteY7" fmla="*/ 3209719 h 3654562"/>
              <a:gd name="connsiteX8" fmla="*/ 1112108 w 4695567"/>
              <a:gd name="connsiteY8" fmla="*/ 3283859 h 3654562"/>
              <a:gd name="connsiteX9" fmla="*/ 1186248 w 4695567"/>
              <a:gd name="connsiteY9" fmla="*/ 3333286 h 3654562"/>
              <a:gd name="connsiteX10" fmla="*/ 1260389 w 4695567"/>
              <a:gd name="connsiteY10" fmla="*/ 3358000 h 3654562"/>
              <a:gd name="connsiteX11" fmla="*/ 1334529 w 4695567"/>
              <a:gd name="connsiteY11" fmla="*/ 3407427 h 3654562"/>
              <a:gd name="connsiteX12" fmla="*/ 1482810 w 4695567"/>
              <a:gd name="connsiteY12" fmla="*/ 3456854 h 3654562"/>
              <a:gd name="connsiteX13" fmla="*/ 1631091 w 4695567"/>
              <a:gd name="connsiteY13" fmla="*/ 3555708 h 3654562"/>
              <a:gd name="connsiteX14" fmla="*/ 1705232 w 4695567"/>
              <a:gd name="connsiteY14" fmla="*/ 3605135 h 3654562"/>
              <a:gd name="connsiteX15" fmla="*/ 1878227 w 4695567"/>
              <a:gd name="connsiteY15" fmla="*/ 3654562 h 3654562"/>
              <a:gd name="connsiteX16" fmla="*/ 2545491 w 4695567"/>
              <a:gd name="connsiteY16" fmla="*/ 3605135 h 3654562"/>
              <a:gd name="connsiteX17" fmla="*/ 2817340 w 4695567"/>
              <a:gd name="connsiteY17" fmla="*/ 3530994 h 3654562"/>
              <a:gd name="connsiteX18" fmla="*/ 2891481 w 4695567"/>
              <a:gd name="connsiteY18" fmla="*/ 3506281 h 3654562"/>
              <a:gd name="connsiteX19" fmla="*/ 3064475 w 4695567"/>
              <a:gd name="connsiteY19" fmla="*/ 3481567 h 3654562"/>
              <a:gd name="connsiteX20" fmla="*/ 3138616 w 4695567"/>
              <a:gd name="connsiteY20" fmla="*/ 3456854 h 3654562"/>
              <a:gd name="connsiteX21" fmla="*/ 3608173 w 4695567"/>
              <a:gd name="connsiteY21" fmla="*/ 3407427 h 3654562"/>
              <a:gd name="connsiteX22" fmla="*/ 3731740 w 4695567"/>
              <a:gd name="connsiteY22" fmla="*/ 3358000 h 3654562"/>
              <a:gd name="connsiteX23" fmla="*/ 3805881 w 4695567"/>
              <a:gd name="connsiteY23" fmla="*/ 3333286 h 3654562"/>
              <a:gd name="connsiteX24" fmla="*/ 3880021 w 4695567"/>
              <a:gd name="connsiteY24" fmla="*/ 3283859 h 3654562"/>
              <a:gd name="connsiteX25" fmla="*/ 3954162 w 4695567"/>
              <a:gd name="connsiteY25" fmla="*/ 3135578 h 3654562"/>
              <a:gd name="connsiteX26" fmla="*/ 4003589 w 4695567"/>
              <a:gd name="connsiteY26" fmla="*/ 3061438 h 3654562"/>
              <a:gd name="connsiteX27" fmla="*/ 4077729 w 4695567"/>
              <a:gd name="connsiteY27" fmla="*/ 2863730 h 3654562"/>
              <a:gd name="connsiteX28" fmla="*/ 4151870 w 4695567"/>
              <a:gd name="connsiteY28" fmla="*/ 2690735 h 3654562"/>
              <a:gd name="connsiteX29" fmla="*/ 4250724 w 4695567"/>
              <a:gd name="connsiteY29" fmla="*/ 2468313 h 3654562"/>
              <a:gd name="connsiteX30" fmla="*/ 4324864 w 4695567"/>
              <a:gd name="connsiteY30" fmla="*/ 2196465 h 3654562"/>
              <a:gd name="connsiteX31" fmla="*/ 4349578 w 4695567"/>
              <a:gd name="connsiteY31" fmla="*/ 1974043 h 3654562"/>
              <a:gd name="connsiteX32" fmla="*/ 4399005 w 4695567"/>
              <a:gd name="connsiteY32" fmla="*/ 1825762 h 3654562"/>
              <a:gd name="connsiteX33" fmla="*/ 4473145 w 4695567"/>
              <a:gd name="connsiteY33" fmla="*/ 911362 h 3654562"/>
              <a:gd name="connsiteX34" fmla="*/ 4423718 w 4695567"/>
              <a:gd name="connsiteY34" fmla="*/ 293524 h 3654562"/>
              <a:gd name="connsiteX35" fmla="*/ 4399005 w 4695567"/>
              <a:gd name="connsiteY35" fmla="*/ 219384 h 3654562"/>
              <a:gd name="connsiteX36" fmla="*/ 4250724 w 4695567"/>
              <a:gd name="connsiteY36" fmla="*/ 169957 h 3654562"/>
              <a:gd name="connsiteX37" fmla="*/ 4102443 w 4695567"/>
              <a:gd name="connsiteY37" fmla="*/ 95816 h 3654562"/>
              <a:gd name="connsiteX38" fmla="*/ 3954162 w 4695567"/>
              <a:gd name="connsiteY38" fmla="*/ 21675 h 3654562"/>
              <a:gd name="connsiteX39" fmla="*/ 3015048 w 4695567"/>
              <a:gd name="connsiteY39" fmla="*/ 46389 h 3654562"/>
              <a:gd name="connsiteX40" fmla="*/ 2669059 w 4695567"/>
              <a:gd name="connsiteY40" fmla="*/ 71102 h 3654562"/>
              <a:gd name="connsiteX41" fmla="*/ 2594918 w 4695567"/>
              <a:gd name="connsiteY41" fmla="*/ 95816 h 3654562"/>
              <a:gd name="connsiteX42" fmla="*/ 2248929 w 4695567"/>
              <a:gd name="connsiteY42" fmla="*/ 120530 h 3654562"/>
              <a:gd name="connsiteX43" fmla="*/ 1828800 w 4695567"/>
              <a:gd name="connsiteY43" fmla="*/ 169957 h 3654562"/>
              <a:gd name="connsiteX44" fmla="*/ 1754659 w 4695567"/>
              <a:gd name="connsiteY44" fmla="*/ 194670 h 3654562"/>
              <a:gd name="connsiteX45" fmla="*/ 1556951 w 4695567"/>
              <a:gd name="connsiteY45" fmla="*/ 219384 h 3654562"/>
              <a:gd name="connsiteX46" fmla="*/ 1408670 w 4695567"/>
              <a:gd name="connsiteY46" fmla="*/ 244097 h 3654562"/>
              <a:gd name="connsiteX47" fmla="*/ 1186248 w 4695567"/>
              <a:gd name="connsiteY47" fmla="*/ 293524 h 3654562"/>
              <a:gd name="connsiteX48" fmla="*/ 1037967 w 4695567"/>
              <a:gd name="connsiteY48" fmla="*/ 342951 h 3654562"/>
              <a:gd name="connsiteX49" fmla="*/ 864973 w 4695567"/>
              <a:gd name="connsiteY49" fmla="*/ 367665 h 3654562"/>
              <a:gd name="connsiteX50" fmla="*/ 741405 w 4695567"/>
              <a:gd name="connsiteY50" fmla="*/ 392378 h 3654562"/>
              <a:gd name="connsiteX51" fmla="*/ 667264 w 4695567"/>
              <a:gd name="connsiteY51" fmla="*/ 441805 h 3654562"/>
              <a:gd name="connsiteX52" fmla="*/ 593124 w 4695567"/>
              <a:gd name="connsiteY52" fmla="*/ 466519 h 3654562"/>
              <a:gd name="connsiteX53" fmla="*/ 518983 w 4695567"/>
              <a:gd name="connsiteY53" fmla="*/ 614800 h 3654562"/>
              <a:gd name="connsiteX54" fmla="*/ 543697 w 4695567"/>
              <a:gd name="connsiteY54" fmla="*/ 738367 h 3654562"/>
              <a:gd name="connsiteX55" fmla="*/ 766118 w 4695567"/>
              <a:gd name="connsiteY55" fmla="*/ 861935 h 3654562"/>
              <a:gd name="connsiteX56" fmla="*/ 939113 w 4695567"/>
              <a:gd name="connsiteY56" fmla="*/ 936075 h 3654562"/>
              <a:gd name="connsiteX57" fmla="*/ 1334529 w 4695567"/>
              <a:gd name="connsiteY57" fmla="*/ 985502 h 3654562"/>
              <a:gd name="connsiteX58" fmla="*/ 1458097 w 4695567"/>
              <a:gd name="connsiteY58" fmla="*/ 1010216 h 3654562"/>
              <a:gd name="connsiteX59" fmla="*/ 2248929 w 4695567"/>
              <a:gd name="connsiteY59" fmla="*/ 985502 h 3654562"/>
              <a:gd name="connsiteX60" fmla="*/ 2644345 w 4695567"/>
              <a:gd name="connsiteY60" fmla="*/ 936075 h 3654562"/>
              <a:gd name="connsiteX61" fmla="*/ 2916194 w 4695567"/>
              <a:gd name="connsiteY61" fmla="*/ 837221 h 3654562"/>
              <a:gd name="connsiteX62" fmla="*/ 3064475 w 4695567"/>
              <a:gd name="connsiteY62" fmla="*/ 787794 h 3654562"/>
              <a:gd name="connsiteX63" fmla="*/ 3138616 w 4695567"/>
              <a:gd name="connsiteY63" fmla="*/ 763081 h 3654562"/>
              <a:gd name="connsiteX64" fmla="*/ 3435178 w 4695567"/>
              <a:gd name="connsiteY64" fmla="*/ 688940 h 3654562"/>
              <a:gd name="connsiteX65" fmla="*/ 3583459 w 4695567"/>
              <a:gd name="connsiteY65" fmla="*/ 639513 h 3654562"/>
              <a:gd name="connsiteX66" fmla="*/ 3682313 w 4695567"/>
              <a:gd name="connsiteY66" fmla="*/ 614800 h 3654562"/>
              <a:gd name="connsiteX67" fmla="*/ 3830594 w 4695567"/>
              <a:gd name="connsiteY67" fmla="*/ 515946 h 3654562"/>
              <a:gd name="connsiteX68" fmla="*/ 3978875 w 4695567"/>
              <a:gd name="connsiteY68" fmla="*/ 466519 h 3654562"/>
              <a:gd name="connsiteX69" fmla="*/ 4127156 w 4695567"/>
              <a:gd name="connsiteY69" fmla="*/ 392378 h 3654562"/>
              <a:gd name="connsiteX70" fmla="*/ 4300151 w 4695567"/>
              <a:gd name="connsiteY70" fmla="*/ 342951 h 3654562"/>
              <a:gd name="connsiteX71" fmla="*/ 4448432 w 4695567"/>
              <a:gd name="connsiteY71" fmla="*/ 244097 h 3654562"/>
              <a:gd name="connsiteX72" fmla="*/ 4596713 w 4695567"/>
              <a:gd name="connsiteY72" fmla="*/ 194670 h 3654562"/>
              <a:gd name="connsiteX73" fmla="*/ 4695567 w 4695567"/>
              <a:gd name="connsiteY73" fmla="*/ 145243 h 3654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695567" h="3654562">
                <a:moveTo>
                  <a:pt x="0" y="2913157"/>
                </a:moveTo>
                <a:cubicBezTo>
                  <a:pt x="195818" y="2978430"/>
                  <a:pt x="96889" y="2954019"/>
                  <a:pt x="296562" y="2987297"/>
                </a:cubicBezTo>
                <a:lnTo>
                  <a:pt x="444843" y="3036724"/>
                </a:lnTo>
                <a:cubicBezTo>
                  <a:pt x="469556" y="3044962"/>
                  <a:pt x="497308" y="3046988"/>
                  <a:pt x="518983" y="3061438"/>
                </a:cubicBezTo>
                <a:cubicBezTo>
                  <a:pt x="543697" y="3077914"/>
                  <a:pt x="565823" y="3099165"/>
                  <a:pt x="593124" y="3110865"/>
                </a:cubicBezTo>
                <a:cubicBezTo>
                  <a:pt x="624343" y="3124245"/>
                  <a:pt x="659319" y="3126247"/>
                  <a:pt x="691978" y="3135578"/>
                </a:cubicBezTo>
                <a:cubicBezTo>
                  <a:pt x="717026" y="3142735"/>
                  <a:pt x="740986" y="3153438"/>
                  <a:pt x="766118" y="3160292"/>
                </a:cubicBezTo>
                <a:cubicBezTo>
                  <a:pt x="831656" y="3178166"/>
                  <a:pt x="963827" y="3209719"/>
                  <a:pt x="963827" y="3209719"/>
                </a:cubicBezTo>
                <a:cubicBezTo>
                  <a:pt x="1176301" y="3351369"/>
                  <a:pt x="907472" y="3181542"/>
                  <a:pt x="1112108" y="3283859"/>
                </a:cubicBezTo>
                <a:cubicBezTo>
                  <a:pt x="1138674" y="3297142"/>
                  <a:pt x="1159682" y="3320003"/>
                  <a:pt x="1186248" y="3333286"/>
                </a:cubicBezTo>
                <a:cubicBezTo>
                  <a:pt x="1209548" y="3344936"/>
                  <a:pt x="1237089" y="3346350"/>
                  <a:pt x="1260389" y="3358000"/>
                </a:cubicBezTo>
                <a:cubicBezTo>
                  <a:pt x="1286955" y="3371283"/>
                  <a:pt x="1307387" y="3395364"/>
                  <a:pt x="1334529" y="3407427"/>
                </a:cubicBezTo>
                <a:cubicBezTo>
                  <a:pt x="1382139" y="3428587"/>
                  <a:pt x="1439460" y="3427954"/>
                  <a:pt x="1482810" y="3456854"/>
                </a:cubicBezTo>
                <a:lnTo>
                  <a:pt x="1631091" y="3555708"/>
                </a:lnTo>
                <a:cubicBezTo>
                  <a:pt x="1655805" y="3572184"/>
                  <a:pt x="1677054" y="3595743"/>
                  <a:pt x="1705232" y="3605135"/>
                </a:cubicBezTo>
                <a:cubicBezTo>
                  <a:pt x="1811596" y="3640589"/>
                  <a:pt x="1754100" y="3623530"/>
                  <a:pt x="1878227" y="3654562"/>
                </a:cubicBezTo>
                <a:lnTo>
                  <a:pt x="2545491" y="3605135"/>
                </a:lnTo>
                <a:cubicBezTo>
                  <a:pt x="2642690" y="3596023"/>
                  <a:pt x="2725283" y="3561679"/>
                  <a:pt x="2817340" y="3530994"/>
                </a:cubicBezTo>
                <a:cubicBezTo>
                  <a:pt x="2842054" y="3522756"/>
                  <a:pt x="2865692" y="3509965"/>
                  <a:pt x="2891481" y="3506281"/>
                </a:cubicBezTo>
                <a:lnTo>
                  <a:pt x="3064475" y="3481567"/>
                </a:lnTo>
                <a:cubicBezTo>
                  <a:pt x="3089189" y="3473329"/>
                  <a:pt x="3112986" y="3461514"/>
                  <a:pt x="3138616" y="3456854"/>
                </a:cubicBezTo>
                <a:cubicBezTo>
                  <a:pt x="3246627" y="3437216"/>
                  <a:pt x="3516762" y="3415737"/>
                  <a:pt x="3608173" y="3407427"/>
                </a:cubicBezTo>
                <a:cubicBezTo>
                  <a:pt x="3649362" y="3390951"/>
                  <a:pt x="3690203" y="3373577"/>
                  <a:pt x="3731740" y="3358000"/>
                </a:cubicBezTo>
                <a:cubicBezTo>
                  <a:pt x="3756132" y="3348853"/>
                  <a:pt x="3782581" y="3344936"/>
                  <a:pt x="3805881" y="3333286"/>
                </a:cubicBezTo>
                <a:cubicBezTo>
                  <a:pt x="3832447" y="3320003"/>
                  <a:pt x="3855308" y="3300335"/>
                  <a:pt x="3880021" y="3283859"/>
                </a:cubicBezTo>
                <a:cubicBezTo>
                  <a:pt x="4021671" y="3071386"/>
                  <a:pt x="3851843" y="3340214"/>
                  <a:pt x="3954162" y="3135578"/>
                </a:cubicBezTo>
                <a:cubicBezTo>
                  <a:pt x="3967445" y="3109012"/>
                  <a:pt x="3987113" y="3086151"/>
                  <a:pt x="4003589" y="3061438"/>
                </a:cubicBezTo>
                <a:cubicBezTo>
                  <a:pt x="4067022" y="2807702"/>
                  <a:pt x="3980806" y="3122191"/>
                  <a:pt x="4077729" y="2863730"/>
                </a:cubicBezTo>
                <a:cubicBezTo>
                  <a:pt x="4146123" y="2681346"/>
                  <a:pt x="4051705" y="2840982"/>
                  <a:pt x="4151870" y="2690735"/>
                </a:cubicBezTo>
                <a:cubicBezTo>
                  <a:pt x="4210690" y="2514276"/>
                  <a:pt x="4172397" y="2585804"/>
                  <a:pt x="4250724" y="2468313"/>
                </a:cubicBezTo>
                <a:cubicBezTo>
                  <a:pt x="4291772" y="2345170"/>
                  <a:pt x="4307398" y="2318727"/>
                  <a:pt x="4324864" y="2196465"/>
                </a:cubicBezTo>
                <a:cubicBezTo>
                  <a:pt x="4335414" y="2122618"/>
                  <a:pt x="4334948" y="2047191"/>
                  <a:pt x="4349578" y="1974043"/>
                </a:cubicBezTo>
                <a:cubicBezTo>
                  <a:pt x="4359796" y="1922954"/>
                  <a:pt x="4399005" y="1825762"/>
                  <a:pt x="4399005" y="1825762"/>
                </a:cubicBezTo>
                <a:cubicBezTo>
                  <a:pt x="4482316" y="1325894"/>
                  <a:pt x="4444427" y="1629337"/>
                  <a:pt x="4473145" y="911362"/>
                </a:cubicBezTo>
                <a:cubicBezTo>
                  <a:pt x="4456669" y="705416"/>
                  <a:pt x="4445728" y="498952"/>
                  <a:pt x="4423718" y="293524"/>
                </a:cubicBezTo>
                <a:cubicBezTo>
                  <a:pt x="4420943" y="267622"/>
                  <a:pt x="4420203" y="234525"/>
                  <a:pt x="4399005" y="219384"/>
                </a:cubicBezTo>
                <a:cubicBezTo>
                  <a:pt x="4356609" y="189101"/>
                  <a:pt x="4250724" y="169957"/>
                  <a:pt x="4250724" y="169957"/>
                </a:cubicBezTo>
                <a:cubicBezTo>
                  <a:pt x="4038245" y="28305"/>
                  <a:pt x="4307080" y="198135"/>
                  <a:pt x="4102443" y="95816"/>
                </a:cubicBezTo>
                <a:cubicBezTo>
                  <a:pt x="3910812" y="0"/>
                  <a:pt x="4140514" y="83794"/>
                  <a:pt x="3954162" y="21675"/>
                </a:cubicBezTo>
                <a:lnTo>
                  <a:pt x="3015048" y="46389"/>
                </a:lnTo>
                <a:cubicBezTo>
                  <a:pt x="2899510" y="50833"/>
                  <a:pt x="2783891" y="57592"/>
                  <a:pt x="2669059" y="71102"/>
                </a:cubicBezTo>
                <a:cubicBezTo>
                  <a:pt x="2643187" y="74146"/>
                  <a:pt x="2620790" y="92772"/>
                  <a:pt x="2594918" y="95816"/>
                </a:cubicBezTo>
                <a:cubicBezTo>
                  <a:pt x="2480086" y="109326"/>
                  <a:pt x="2364259" y="112292"/>
                  <a:pt x="2248929" y="120530"/>
                </a:cubicBezTo>
                <a:cubicBezTo>
                  <a:pt x="2002679" y="182091"/>
                  <a:pt x="2320534" y="108490"/>
                  <a:pt x="1828800" y="169957"/>
                </a:cubicBezTo>
                <a:cubicBezTo>
                  <a:pt x="1802951" y="173188"/>
                  <a:pt x="1780289" y="190010"/>
                  <a:pt x="1754659" y="194670"/>
                </a:cubicBezTo>
                <a:cubicBezTo>
                  <a:pt x="1689315" y="206551"/>
                  <a:pt x="1622699" y="209991"/>
                  <a:pt x="1556951" y="219384"/>
                </a:cubicBezTo>
                <a:cubicBezTo>
                  <a:pt x="1507346" y="226470"/>
                  <a:pt x="1458097" y="235859"/>
                  <a:pt x="1408670" y="244097"/>
                </a:cubicBezTo>
                <a:cubicBezTo>
                  <a:pt x="1196549" y="314805"/>
                  <a:pt x="1534193" y="206538"/>
                  <a:pt x="1186248" y="293524"/>
                </a:cubicBezTo>
                <a:cubicBezTo>
                  <a:pt x="1135703" y="306160"/>
                  <a:pt x="1088733" y="331236"/>
                  <a:pt x="1037967" y="342951"/>
                </a:cubicBezTo>
                <a:cubicBezTo>
                  <a:pt x="981209" y="356049"/>
                  <a:pt x="922431" y="358089"/>
                  <a:pt x="864973" y="367665"/>
                </a:cubicBezTo>
                <a:cubicBezTo>
                  <a:pt x="823540" y="374571"/>
                  <a:pt x="782594" y="384140"/>
                  <a:pt x="741405" y="392378"/>
                </a:cubicBezTo>
                <a:cubicBezTo>
                  <a:pt x="716691" y="408854"/>
                  <a:pt x="693830" y="428522"/>
                  <a:pt x="667264" y="441805"/>
                </a:cubicBezTo>
                <a:cubicBezTo>
                  <a:pt x="643964" y="453455"/>
                  <a:pt x="613466" y="450246"/>
                  <a:pt x="593124" y="466519"/>
                </a:cubicBezTo>
                <a:cubicBezTo>
                  <a:pt x="549571" y="501361"/>
                  <a:pt x="535264" y="565959"/>
                  <a:pt x="518983" y="614800"/>
                </a:cubicBezTo>
                <a:cubicBezTo>
                  <a:pt x="527221" y="655989"/>
                  <a:pt x="517909" y="705211"/>
                  <a:pt x="543697" y="738367"/>
                </a:cubicBezTo>
                <a:cubicBezTo>
                  <a:pt x="623969" y="841573"/>
                  <a:pt x="674952" y="822864"/>
                  <a:pt x="766118" y="861935"/>
                </a:cubicBezTo>
                <a:cubicBezTo>
                  <a:pt x="836450" y="892077"/>
                  <a:pt x="866666" y="921586"/>
                  <a:pt x="939113" y="936075"/>
                </a:cubicBezTo>
                <a:cubicBezTo>
                  <a:pt x="1060737" y="960400"/>
                  <a:pt x="1214570" y="968365"/>
                  <a:pt x="1334529" y="985502"/>
                </a:cubicBezTo>
                <a:cubicBezTo>
                  <a:pt x="1376112" y="991442"/>
                  <a:pt x="1416908" y="1001978"/>
                  <a:pt x="1458097" y="1010216"/>
                </a:cubicBezTo>
                <a:lnTo>
                  <a:pt x="2248929" y="985502"/>
                </a:lnTo>
                <a:cubicBezTo>
                  <a:pt x="2312630" y="982469"/>
                  <a:pt x="2555605" y="958260"/>
                  <a:pt x="2644345" y="936075"/>
                </a:cubicBezTo>
                <a:cubicBezTo>
                  <a:pt x="2759736" y="907227"/>
                  <a:pt x="2808092" y="876531"/>
                  <a:pt x="2916194" y="837221"/>
                </a:cubicBezTo>
                <a:cubicBezTo>
                  <a:pt x="2965158" y="819416"/>
                  <a:pt x="3015048" y="804270"/>
                  <a:pt x="3064475" y="787794"/>
                </a:cubicBezTo>
                <a:lnTo>
                  <a:pt x="3138616" y="763081"/>
                </a:lnTo>
                <a:cubicBezTo>
                  <a:pt x="3293931" y="659537"/>
                  <a:pt x="3135248" y="748926"/>
                  <a:pt x="3435178" y="688940"/>
                </a:cubicBezTo>
                <a:cubicBezTo>
                  <a:pt x="3486267" y="678722"/>
                  <a:pt x="3532914" y="652149"/>
                  <a:pt x="3583459" y="639513"/>
                </a:cubicBezTo>
                <a:lnTo>
                  <a:pt x="3682313" y="614800"/>
                </a:lnTo>
                <a:cubicBezTo>
                  <a:pt x="3731740" y="581849"/>
                  <a:pt x="3774239" y="534731"/>
                  <a:pt x="3830594" y="515946"/>
                </a:cubicBezTo>
                <a:lnTo>
                  <a:pt x="3978875" y="466519"/>
                </a:lnTo>
                <a:cubicBezTo>
                  <a:pt x="4060106" y="412366"/>
                  <a:pt x="4037630" y="417957"/>
                  <a:pt x="4127156" y="392378"/>
                </a:cubicBezTo>
                <a:cubicBezTo>
                  <a:pt x="4153509" y="384849"/>
                  <a:pt x="4268777" y="360381"/>
                  <a:pt x="4300151" y="342951"/>
                </a:cubicBezTo>
                <a:cubicBezTo>
                  <a:pt x="4352079" y="314102"/>
                  <a:pt x="4392077" y="262882"/>
                  <a:pt x="4448432" y="244097"/>
                </a:cubicBezTo>
                <a:lnTo>
                  <a:pt x="4596713" y="194670"/>
                </a:lnTo>
                <a:cubicBezTo>
                  <a:pt x="4681907" y="166272"/>
                  <a:pt x="4652434" y="188378"/>
                  <a:pt x="4695567" y="1452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857852" y="6143644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МДОУ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/с № 5 «Звездочка»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209692"/>
          </a:xfrm>
        </p:spPr>
        <p:txBody>
          <a:bodyPr>
            <a:normAutofit/>
          </a:bodyPr>
          <a:lstStyle/>
          <a:p>
            <a:r>
              <a:rPr lang="ru-RU" b="1" dirty="0" smtClean="0"/>
              <a:t>Игра № 2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7753" t="13351" r="8913" b="64659"/>
          <a:stretch>
            <a:fillRect/>
          </a:stretch>
        </p:blipFill>
        <p:spPr bwMode="auto">
          <a:xfrm>
            <a:off x="-1" y="2786058"/>
            <a:ext cx="9144001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57158" y="121442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Развиваем способность переключать внимание.</a:t>
            </a:r>
          </a:p>
          <a:p>
            <a:r>
              <a:rPr lang="ru-RU" sz="2400" dirty="0" smtClean="0"/>
              <a:t>Рассмотри две картинки.  Найди отличия. Чего есть на одной картинке? Чего не хватает 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57852" y="64886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МДОУ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/с № 5 «Звездочка»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066800"/>
          </a:xfrm>
        </p:spPr>
        <p:txBody>
          <a:bodyPr/>
          <a:lstStyle/>
          <a:p>
            <a:r>
              <a:rPr lang="ru-RU" b="1" dirty="0" smtClean="0"/>
              <a:t>Игра №3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372476" cy="43965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Развиваем способность переключать внимание.</a:t>
            </a:r>
          </a:p>
          <a:p>
            <a:pPr>
              <a:buNone/>
            </a:pPr>
            <a:r>
              <a:rPr lang="ru-RU" dirty="0" smtClean="0"/>
              <a:t>Посмотри, чего бельчонок забыл нарисовать на картине внизу?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495109"/>
            <a:ext cx="6357982" cy="423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857852" y="64886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МДОУ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/с № 5 «Звездочка»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/>
          <a:lstStyle/>
          <a:p>
            <a:r>
              <a:rPr lang="ru-RU" b="1" dirty="0" smtClean="0"/>
              <a:t>Игра №4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Развиваем устойчивость и переключение внимания.</a:t>
            </a:r>
          </a:p>
          <a:p>
            <a:pPr>
              <a:buNone/>
            </a:pPr>
            <a:r>
              <a:rPr lang="ru-RU" dirty="0" smtClean="0"/>
              <a:t>Найди все одинаковые предметы. Распечатай и раскрась их одинаково.</a:t>
            </a:r>
            <a:endParaRPr lang="ru-RU" dirty="0"/>
          </a:p>
        </p:txBody>
      </p:sp>
      <p:pic>
        <p:nvPicPr>
          <p:cNvPr id="2050" name="Picture 2" descr="C:\Users\Win7\Desktop\для работы с флешки\развив задан-карт\внимание\bl005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l="2916" t="2501" r="4746" b="58015"/>
          <a:stretch>
            <a:fillRect/>
          </a:stretch>
        </p:blipFill>
        <p:spPr bwMode="auto">
          <a:xfrm>
            <a:off x="1500166" y="2714620"/>
            <a:ext cx="6215106" cy="36636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857852" y="64886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МДОУ </a:t>
            </a:r>
            <a:r>
              <a:rPr lang="ru-RU" dirty="0" err="1" smtClean="0">
                <a:solidFill>
                  <a:srgbClr val="00B050"/>
                </a:solidFill>
              </a:rPr>
              <a:t>д</a:t>
            </a:r>
            <a:r>
              <a:rPr lang="ru-RU" dirty="0" smtClean="0">
                <a:solidFill>
                  <a:srgbClr val="00B050"/>
                </a:solidFill>
              </a:rPr>
              <a:t>/с № 5 «Звездочка»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ysClr val="windowText" lastClr="000000"/>
      </a:dk1>
      <a:lt1>
        <a:sysClr val="window" lastClr="FFFFFF"/>
      </a:lt1>
      <a:dk2>
        <a:srgbClr val="7FD13B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B2E38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121</TotalTime>
  <Words>211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Играем с мамой</vt:lpstr>
      <vt:lpstr>Игры на развитие свойств внимания</vt:lpstr>
      <vt:lpstr>Игра №1 «Найди пару»</vt:lpstr>
      <vt:lpstr>Игра № 2</vt:lpstr>
      <vt:lpstr>Игра №3</vt:lpstr>
      <vt:lpstr>Игра №4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Играем с мамой</dc:title>
  <dc:creator>Win7</dc:creator>
  <cp:lastModifiedBy>Win7</cp:lastModifiedBy>
  <cp:revision>20</cp:revision>
  <dcterms:created xsi:type="dcterms:W3CDTF">2014-10-21T13:09:11Z</dcterms:created>
  <dcterms:modified xsi:type="dcterms:W3CDTF">2014-11-10T20:00:09Z</dcterms:modified>
</cp:coreProperties>
</file>