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6" r:id="rId4"/>
    <p:sldId id="264" r:id="rId5"/>
    <p:sldId id="265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4" d="100"/>
          <a:sy n="34" d="100"/>
        </p:scale>
        <p:origin x="-1332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5E354-BACC-4229-BC60-12451F44DF4F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701E9-DE44-4909-9102-F7E27F01E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65618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Презентация совместной проектной деятельности детей и родителей «Осенние фантазии»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752600"/>
          </a:xfrm>
        </p:spPr>
        <p:txBody>
          <a:bodyPr/>
          <a:lstStyle/>
          <a:p>
            <a:r>
              <a:rPr lang="ru-RU" i="1" dirty="0" smtClean="0">
                <a:solidFill>
                  <a:srgbClr val="92D050"/>
                </a:solidFill>
              </a:rPr>
              <a:t>Подготовила: О.И. </a:t>
            </a:r>
            <a:r>
              <a:rPr lang="ru-RU" i="1" dirty="0" err="1" smtClean="0">
                <a:solidFill>
                  <a:srgbClr val="92D050"/>
                </a:solidFill>
              </a:rPr>
              <a:t>Маланина</a:t>
            </a:r>
            <a:endParaRPr lang="ru-RU" i="1" dirty="0" smtClean="0">
              <a:solidFill>
                <a:srgbClr val="92D050"/>
              </a:solidFill>
            </a:endParaRPr>
          </a:p>
          <a:p>
            <a:r>
              <a:rPr lang="ru-RU" i="1" dirty="0" smtClean="0">
                <a:solidFill>
                  <a:srgbClr val="92D050"/>
                </a:solidFill>
              </a:rPr>
              <a:t>Старший воспитатель МБДОУ </a:t>
            </a:r>
          </a:p>
          <a:p>
            <a:r>
              <a:rPr lang="ru-RU" i="1" dirty="0" err="1" smtClean="0">
                <a:solidFill>
                  <a:srgbClr val="92D050"/>
                </a:solidFill>
              </a:rPr>
              <a:t>д</a:t>
            </a:r>
            <a:r>
              <a:rPr lang="ru-RU" i="1" dirty="0" smtClean="0">
                <a:solidFill>
                  <a:srgbClr val="92D050"/>
                </a:solidFill>
              </a:rPr>
              <a:t>/с №1 «Петушок»</a:t>
            </a:r>
            <a:endParaRPr lang="ru-RU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ашний\Desktop\презентация\DSC_17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449513" y="-1252538"/>
            <a:ext cx="14044613" cy="93630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468560" y="7389440"/>
            <a:ext cx="993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Пока часы не пробили полночь</a:t>
            </a:r>
            <a:endParaRPr lang="ru-RU" sz="36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ашний\Desktop\презентация\DSC_17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449513" y="-1252538"/>
            <a:ext cx="14044613" cy="93630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1764704" y="7605464"/>
            <a:ext cx="1202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Две подружки на суку</a:t>
            </a:r>
            <a:endParaRPr lang="ru-RU" sz="36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ашний\Desktop\презентация\DSC_17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449513" y="-1252538"/>
            <a:ext cx="14044613" cy="93630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1836712" y="7101408"/>
            <a:ext cx="1267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Кто бы это мог быть?</a:t>
            </a:r>
            <a:endParaRPr lang="ru-RU" sz="36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ашний\Desktop\презентация\DSC_17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9076" y="-2907704"/>
            <a:ext cx="9363076" cy="128541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68580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Сударыня Луковичка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омашний\Desktop\презентация\DSC_17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555776"/>
            <a:ext cx="9363076" cy="140446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904562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Для любимой мамочки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омашний\Desktop\презентация\DSC_17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9538" y="-3592513"/>
            <a:ext cx="9363076" cy="140446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890160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Сказочное растение</a:t>
            </a:r>
            <a:endParaRPr lang="ru-RU" sz="36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омашний\Desktop\презентация\DSC_17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9538" y="-3592513"/>
            <a:ext cx="9363076" cy="140446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832554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FFFF00"/>
                </a:solidFill>
              </a:rPr>
              <a:t>Мишутка-Репешок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ашний\Desktop\презентация\DSC_17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013176" y="-3195736"/>
            <a:ext cx="20234247" cy="13249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5184576" y="8325544"/>
            <a:ext cx="1036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Будущий Шумахер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совместной проектной деятельности детей и родителей «Осенние фантазии»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22</cp:revision>
  <dcterms:created xsi:type="dcterms:W3CDTF">2013-10-22T15:38:47Z</dcterms:created>
  <dcterms:modified xsi:type="dcterms:W3CDTF">2013-10-22T17:21:55Z</dcterms:modified>
</cp:coreProperties>
</file>