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4" r:id="rId4"/>
    <p:sldId id="258" r:id="rId5"/>
    <p:sldId id="26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0DDE6-349E-4612-9743-05AFDEB6EB1C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79BB4-16D9-4AD6-8135-1C10E38ED6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79BB4-16D9-4AD6-8135-1C10E38ED6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EA0F-B8E8-412B-AEFC-D656B23A6EE5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A4004-FA03-421D-BE5A-E00F0AA29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143932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Рисование «цветным песком».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Презентация.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071702"/>
          </a:xfrm>
        </p:spPr>
        <p:txBody>
          <a:bodyPr>
            <a:noAutofit/>
          </a:bodyPr>
          <a:lstStyle/>
          <a:p>
            <a:r>
              <a:rPr lang="ru-RU" sz="3200" dirty="0" smtClean="0"/>
              <a:t>Шаг 2.Нанесение «песка» на рисунок – сначала намазываем более мелкие детали клеем, затем посыпаем  нужным цветом, ждём, стряхиваем.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1" name="Содержимое 10" descr="P116002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786058"/>
            <a:ext cx="4500562" cy="3375422"/>
          </a:xfrm>
        </p:spPr>
      </p:pic>
      <p:pic>
        <p:nvPicPr>
          <p:cNvPr id="10" name="Содержимое 9" descr="P1160028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14282" y="2714620"/>
            <a:ext cx="4476781" cy="33575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6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6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так дальше по алгоритму: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3571900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/>
                </a:solidFill>
              </a:rPr>
              <a:t>Намазываем клеем.</a:t>
            </a:r>
            <a:endParaRPr lang="ru-RU" sz="3000" dirty="0">
              <a:solidFill>
                <a:schemeClr val="accent1"/>
              </a:solidFill>
            </a:endParaRPr>
          </a:p>
        </p:txBody>
      </p:sp>
      <p:pic>
        <p:nvPicPr>
          <p:cNvPr id="19" name="Содержимое 18" descr="P116003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572132" y="1643050"/>
            <a:ext cx="2185974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Посыпаем.</a:t>
            </a:r>
            <a:endParaRPr lang="ru-RU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Содержимое 19" descr="P116003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14876" y="257174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2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build="p" animBg="1"/>
      <p:bldP spid="1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7158" y="142852"/>
            <a:ext cx="3143272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Шаг за шагом…</a:t>
            </a:r>
            <a:endParaRPr lang="ru-RU" sz="33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Содержимое 13" descr="P116003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4357718" cy="3268289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5102225" y="2214554"/>
            <a:ext cx="3756055" cy="6397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 нас получается пейзаж.</a:t>
            </a:r>
            <a:endParaRPr lang="ru-RU" sz="2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Содержимое 14" descr="P116003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62502" y="3214686"/>
            <a:ext cx="4137026" cy="31027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детский сад\манная крупа\P1220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429132"/>
            <a:ext cx="2920992" cy="2190744"/>
          </a:xfrm>
          <a:prstGeom prst="rect">
            <a:avLst/>
          </a:prstGeom>
          <a:noFill/>
        </p:spPr>
      </p:pic>
      <p:pic>
        <p:nvPicPr>
          <p:cNvPr id="2051" name="Picture 3" descr="D:\Фото\детский сад\манная крупа\P122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2786082" cy="2089562"/>
          </a:xfrm>
          <a:prstGeom prst="rect">
            <a:avLst/>
          </a:prstGeom>
          <a:noFill/>
        </p:spPr>
      </p:pic>
      <p:pic>
        <p:nvPicPr>
          <p:cNvPr id="2052" name="Picture 4" descr="D:\Фото\детский сад\манная крупа\P1220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55" y="1928802"/>
            <a:ext cx="2905145" cy="2178859"/>
          </a:xfrm>
          <a:prstGeom prst="rect">
            <a:avLst/>
          </a:prstGeom>
          <a:noFill/>
        </p:spPr>
      </p:pic>
      <p:pic>
        <p:nvPicPr>
          <p:cNvPr id="2053" name="Picture 5" descr="D:\Фото\детский сад\манная крупа\P12200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2643183"/>
            <a:ext cx="2357454" cy="2286016"/>
          </a:xfrm>
          <a:prstGeom prst="rect">
            <a:avLst/>
          </a:prstGeom>
          <a:noFill/>
        </p:spPr>
      </p:pic>
      <p:pic>
        <p:nvPicPr>
          <p:cNvPr id="2054" name="Picture 6" descr="D:\Фото\детский сад\манная крупа\P12200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5179" y="0"/>
            <a:ext cx="2762237" cy="2071678"/>
          </a:xfrm>
          <a:prstGeom prst="rect">
            <a:avLst/>
          </a:prstGeom>
          <a:noFill/>
        </p:spPr>
      </p:pic>
      <p:pic>
        <p:nvPicPr>
          <p:cNvPr id="2055" name="Picture 7" descr="D:\Фото\детский сад\манная крупа\P12200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4393412"/>
            <a:ext cx="2928958" cy="2196719"/>
          </a:xfrm>
          <a:prstGeom prst="rect">
            <a:avLst/>
          </a:prstGeom>
          <a:noFill/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857224" y="285728"/>
            <a:ext cx="1714512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Наши</a:t>
            </a:r>
            <a:endParaRPr kumimoji="0" lang="ru-RU" sz="50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Текст 9"/>
          <p:cNvSpPr txBox="1">
            <a:spLocks/>
          </p:cNvSpPr>
          <p:nvPr/>
        </p:nvSpPr>
        <p:spPr>
          <a:xfrm>
            <a:off x="6786578" y="428604"/>
            <a:ext cx="2071702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работы</a:t>
            </a:r>
            <a:endParaRPr kumimoji="0" lang="ru-RU" sz="4500" b="0" i="0" u="none" strike="noStrike" kern="1200" cap="none" spc="0" normalizeH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 ничего важнее этого момента – создания собственного шедевра!</a:t>
            </a:r>
            <a:endParaRPr lang="ru-RU" dirty="0"/>
          </a:p>
        </p:txBody>
      </p:sp>
      <p:pic>
        <p:nvPicPr>
          <p:cNvPr id="4" name="Содержимое 3" descr="P11600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14942" y="274638"/>
            <a:ext cx="3471858" cy="172560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 !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54626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Презентацию выполнила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</a:rPr>
              <a:t>Пусеп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Евгения Владимировна,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руководитель кружка по художественно-эстетическому развитию «Фантазии природы» в МАДОУ № 3 п.Тёсово-Нетыльский. 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Творчество - интегральная деятельность личности, необходимая каждому современному человеку и человеку будущего.</a:t>
            </a: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i="1" dirty="0" smtClean="0">
                <a:solidFill>
                  <a:schemeClr val="bg1">
                    <a:lumMod val="95000"/>
                  </a:schemeClr>
                </a:solidFill>
              </a:rPr>
              <a:t>Задачи рисования «цветным песком»: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Пробуждение у детей любознательности, интереса к творческой деятельности с учетом индивидуальных особенностей и специфики возраста;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Развитие у детей творческих и художественных способностей, формирование творческой личности;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Создание эмоционального настроя, способствующего самореализации детей;</a:t>
            </a:r>
          </a:p>
          <a:p>
            <a:pPr lvl="0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Обучение детей нестандартным техникам работы с материалами;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Развитие мелкой моторики рук;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Развитие самостоятельности.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4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2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Рисование цветным песком увлекательное и творческое занятие.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480" y="142852"/>
            <a:ext cx="5715008" cy="9286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нам понадобится: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 descr="Фото542"/>
          <p:cNvPicPr>
            <a:picLocks noChangeAspect="1" noChangeArrowheads="1"/>
          </p:cNvPicPr>
          <p:nvPr/>
        </p:nvPicPr>
        <p:blipFill>
          <a:blip r:embed="rId3">
            <a:lum bright="22000" contrast="-3000"/>
          </a:blip>
          <a:srcRect/>
          <a:stretch>
            <a:fillRect/>
          </a:stretch>
        </p:blipFill>
        <p:spPr bwMode="auto">
          <a:xfrm>
            <a:off x="3929058" y="1142984"/>
            <a:ext cx="1571636" cy="198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Фото552"/>
          <p:cNvPicPr>
            <a:picLocks noChangeAspect="1" noChangeArrowheads="1"/>
          </p:cNvPicPr>
          <p:nvPr/>
        </p:nvPicPr>
        <p:blipFill>
          <a:blip r:embed="rId4">
            <a:lum bright="14000" contrast="-3000"/>
          </a:blip>
          <a:srcRect/>
          <a:stretch>
            <a:fillRect/>
          </a:stretch>
        </p:blipFill>
        <p:spPr bwMode="auto">
          <a:xfrm>
            <a:off x="428596" y="1142984"/>
            <a:ext cx="1955778" cy="232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Фото5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929066"/>
            <a:ext cx="2214578" cy="240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Фото550"/>
          <p:cNvPicPr>
            <a:picLocks noChangeAspect="1" noChangeArrowheads="1"/>
          </p:cNvPicPr>
          <p:nvPr/>
        </p:nvPicPr>
        <p:blipFill>
          <a:blip r:embed="rId6">
            <a:lum bright="14000" contrast="6000"/>
          </a:blip>
          <a:srcRect/>
          <a:stretch>
            <a:fillRect/>
          </a:stretch>
        </p:blipFill>
        <p:spPr bwMode="auto">
          <a:xfrm>
            <a:off x="7000892" y="1142984"/>
            <a:ext cx="1814270" cy="207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Фото54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3641303"/>
            <a:ext cx="2779919" cy="3216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14810" y="1000108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Карандаш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7643" y="1066938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Кисточки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6143644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Картон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3071810"/>
            <a:ext cx="19288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«Цветной песок»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174" y="1000108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Клей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Фото\детский сад\манная крупа\a16ed2994b44d38b6f22bb9a8d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3857628"/>
            <a:ext cx="2540000" cy="21907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000892" y="6072206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Копировка</a:t>
            </a:r>
            <a:endParaRPr lang="ru-RU" sz="24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\детский сад\манная крупа\5552392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643182"/>
            <a:ext cx="1857388" cy="2271320"/>
          </a:xfrm>
          <a:prstGeom prst="rect">
            <a:avLst/>
          </a:prstGeom>
          <a:noFill/>
        </p:spPr>
      </p:pic>
      <p:pic>
        <p:nvPicPr>
          <p:cNvPr id="1027" name="Picture 3" descr="D:\Фото\детский сад\манная крупа\PSUR15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911338"/>
            <a:ext cx="1004886" cy="1256108"/>
          </a:xfrm>
          <a:prstGeom prst="rect">
            <a:avLst/>
          </a:prstGeom>
          <a:noFill/>
        </p:spPr>
      </p:pic>
      <p:pic>
        <p:nvPicPr>
          <p:cNvPr id="1029" name="Picture 5" descr="D:\Фото\детский сад\манная крупа\PSOH30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857760"/>
            <a:ext cx="1214446" cy="1368390"/>
          </a:xfrm>
          <a:prstGeom prst="rect">
            <a:avLst/>
          </a:prstGeom>
          <a:noFill/>
        </p:spPr>
      </p:pic>
      <p:pic>
        <p:nvPicPr>
          <p:cNvPr id="1030" name="Picture 6" descr="D:\Фото\детский сад\манная крупа\PSSY15_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2857496"/>
            <a:ext cx="1076928" cy="1285884"/>
          </a:xfrm>
          <a:prstGeom prst="rect">
            <a:avLst/>
          </a:prstGeom>
          <a:noFill/>
        </p:spPr>
      </p:pic>
      <p:pic>
        <p:nvPicPr>
          <p:cNvPr id="1031" name="Picture 7" descr="D:\Фото\детский сад\манная крупа\PSB15_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214950"/>
            <a:ext cx="1143008" cy="1354676"/>
          </a:xfrm>
          <a:prstGeom prst="rect">
            <a:avLst/>
          </a:prstGeom>
          <a:noFill/>
        </p:spPr>
      </p:pic>
      <p:pic>
        <p:nvPicPr>
          <p:cNvPr id="1032" name="Picture 8" descr="D:\Фото\детский сад\манная крупа\PSOH30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7760" y="3000372"/>
            <a:ext cx="1225748" cy="1381124"/>
          </a:xfrm>
          <a:prstGeom prst="rect">
            <a:avLst/>
          </a:prstGeom>
          <a:noFill/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457200" y="274638"/>
            <a:ext cx="8229600" cy="15112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14290"/>
            <a:ext cx="8572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Цветной песок оказался труднодоступным для нас материалом, поэтому поэкспериментировав с разными материалами (</a:t>
            </a:r>
            <a:r>
              <a:rPr lang="ru-RU" sz="2400" dirty="0" err="1" smtClean="0">
                <a:solidFill>
                  <a:schemeClr val="tx2"/>
                </a:solidFill>
              </a:rPr>
              <a:t>песок+гуашь</a:t>
            </a:r>
            <a:r>
              <a:rPr lang="ru-RU" sz="2400" dirty="0" smtClean="0">
                <a:solidFill>
                  <a:schemeClr val="tx2"/>
                </a:solidFill>
              </a:rPr>
              <a:t>, манная </a:t>
            </a:r>
            <a:r>
              <a:rPr lang="ru-RU" sz="2400" dirty="0" err="1" smtClean="0">
                <a:solidFill>
                  <a:schemeClr val="tx2"/>
                </a:solidFill>
              </a:rPr>
              <a:t>крупа+цветные</a:t>
            </a:r>
            <a:r>
              <a:rPr lang="ru-RU" sz="2400" dirty="0" smtClean="0">
                <a:solidFill>
                  <a:schemeClr val="tx2"/>
                </a:solidFill>
              </a:rPr>
              <a:t> карандаши крошкой) я выбрала способ изготовления песка из манной крупы и художественных пигментов – смешиваем сухие красители и манную крупу - «цветной песок» готов.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8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88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88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880"/>
                            </p:stCondLst>
                            <p:childTnLst>
                              <p:par>
                                <p:cTn id="4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88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880"/>
                            </p:stCondLst>
                            <p:childTnLst>
                              <p:par>
                                <p:cTn id="6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Из-за мягких переходов цвета в рисовании цветным песком я решила подобрать пейзажи для рисования контуров.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Содержимое 6" descr="a45455c34cb6901c5f04957ae8ad5a0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3643314"/>
            <a:ext cx="4465461" cy="2928958"/>
          </a:xfrm>
        </p:spPr>
      </p:pic>
      <p:pic>
        <p:nvPicPr>
          <p:cNvPr id="8" name="Содержимое 7" descr="peyzaj2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7752" y="1928802"/>
            <a:ext cx="4286248" cy="32575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2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Шаг 1. Обводим контур под копировку на картон.</a:t>
            </a:r>
            <a:endParaRPr lang="ru-RU" sz="3000" dirty="0"/>
          </a:p>
        </p:txBody>
      </p:sp>
      <p:pic>
        <p:nvPicPr>
          <p:cNvPr id="8" name="Содержимое 7" descr="P11600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1214422"/>
            <a:ext cx="7151205" cy="536340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Дети двадцать первого века сочли то, что получилось волшебством.</a:t>
            </a:r>
            <a:endParaRPr lang="ru-RU" sz="3600" dirty="0"/>
          </a:p>
        </p:txBody>
      </p:sp>
      <p:pic>
        <p:nvPicPr>
          <p:cNvPr id="4" name="Содержимое 3" descr="P11600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285860"/>
            <a:ext cx="6429420" cy="4822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8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7F7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245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Рисование «цветным песком». Презентация.</vt:lpstr>
      <vt:lpstr>Презентацию выполнила Пусеп Евгения Владимировна, руководитель кружка по художественно-эстетическому развитию «Фантазии природы» в МАДОУ № 3 п.Тёсово-Нетыльский. </vt:lpstr>
      <vt:lpstr>Творчество - интегральная деятельность личности, необходимая каждому современному человеку и человеку будущего.</vt:lpstr>
      <vt:lpstr>Рисование цветным песком увлекательное и творческое занятие. </vt:lpstr>
      <vt:lpstr>Что нам понадобится:</vt:lpstr>
      <vt:lpstr>Слайд 6</vt:lpstr>
      <vt:lpstr>Из-за мягких переходов цвета в рисовании цветным песком я решила подобрать пейзажи для рисования контуров.</vt:lpstr>
      <vt:lpstr>Шаг 1. Обводим контур под копировку на картон.</vt:lpstr>
      <vt:lpstr>Дети двадцать первого века сочли то, что получилось волшебством.</vt:lpstr>
      <vt:lpstr>Шаг 2.Нанесение «песка» на рисунок – сначала намазываем более мелкие детали клеем, затем посыпаем  нужным цветом, ждём, стряхиваем. </vt:lpstr>
      <vt:lpstr>И так дальше по алгоритму:</vt:lpstr>
      <vt:lpstr>Слайд 12</vt:lpstr>
      <vt:lpstr>Слайд 13</vt:lpstr>
      <vt:lpstr>Нет ничего важнее этого момента – создания собственного шедевра!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«цветным песком».</dc:title>
  <dc:creator>Евгения</dc:creator>
  <cp:lastModifiedBy>Евгения</cp:lastModifiedBy>
  <cp:revision>30</cp:revision>
  <dcterms:created xsi:type="dcterms:W3CDTF">2013-04-22T10:46:44Z</dcterms:created>
  <dcterms:modified xsi:type="dcterms:W3CDTF">2013-07-07T18:41:44Z</dcterms:modified>
</cp:coreProperties>
</file>