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86" r:id="rId3"/>
    <p:sldId id="267" r:id="rId4"/>
    <p:sldId id="268" r:id="rId5"/>
    <p:sldId id="270" r:id="rId6"/>
    <p:sldId id="271" r:id="rId7"/>
    <p:sldId id="272" r:id="rId8"/>
    <p:sldId id="276" r:id="rId9"/>
    <p:sldId id="277" r:id="rId10"/>
    <p:sldId id="280" r:id="rId11"/>
    <p:sldId id="282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1AD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F764-FA53-4398-9761-F6326966397F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D401-A1A5-42FB-8239-ED5020350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8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7D401-A1A5-42FB-8239-ED5020350B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6F1F-3CA1-455F-AC28-9DB6B94BB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DDA8-CFA3-492A-ADF3-4EF66670BA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50BD8-6E66-42D2-A380-7638305E0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 </a:t>
            </a:r>
            <a:r>
              <a:rPr lang="en-US" sz="1200" b="0" dirty="0" smtClean="0">
                <a:latin typeface="Calibri"/>
              </a:rPr>
              <a:t>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21.06.2013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21.06.2013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21.06.2013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21.06.2013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E377F-9C73-4F08-8453-BAE30941C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55CD2-E56E-4A2C-98A3-CD49D6D04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48B5F-74E8-4673-9FFF-36E93279E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5A0A8-0C0D-43D1-B1C9-2EB43E609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A034-B173-43CA-9C91-98A7F5B97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893D-A3C3-4DBB-9DBC-548438F4E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EA1C-F59A-43B7-9A92-E50FB984D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6DF2-65B0-44BD-94E3-3339234A7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BCED2D-AE2C-419B-B458-1259FE6C68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637359"/>
            <a:ext cx="9001188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087E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Calibri"/>
              </a:rPr>
              <a:t>Жагрова Светлана Николаевна, МОУ СОШ №2 п. Екатериновка Саратовской области; </a:t>
            </a:r>
            <a:r>
              <a:rPr lang="en-US" dirty="0" smtClean="0">
                <a:latin typeface="Calibri"/>
              </a:rPr>
              <a:t>E-mail: se397@yandex.ru</a:t>
            </a:r>
            <a:endParaRPr lang="ru-RU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etsad2360@mail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Департамент образования города Москвы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Юго-восточное окружное управление образования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Государственное бюджетное образовательное учреждение города Москвы детский сад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комбинированного вида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2360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latin typeface="a_ModernoBrk" pitchFamily="82" charset="-52"/>
              </a:rPr>
              <a:t>Дидактические игры в стихотворной форме</a:t>
            </a:r>
            <a:endParaRPr lang="ru-RU" b="1" dirty="0">
              <a:latin typeface="a_ModernoBrk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400800" cy="1752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Москва 2013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629400"/>
            <a:ext cx="723900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996552"/>
            <a:ext cx="8143932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Данные дидактические игры можно найти в пособии  «Развиваем речь» Материал подготовлен для всех возрастов, красочно иллюстрирован . </a:t>
            </a:r>
          </a:p>
          <a:p>
            <a:pPr eaLnBrk="0" hangingPunct="0"/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Сдан в печать в издательстве «Сфера» . </a:t>
            </a:r>
          </a:p>
          <a:p>
            <a:pPr eaLnBrk="0" hangingPunct="0"/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Автор Сидорова У.М.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Особое внимание  уделено развитию психологической базы речи .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пособии подобраны загадки для развития наглядно-образного мышления, стихи для развития долговременной памяти, подвижные игры -для развития темпо- ритмической организации речи. Динамические паузы могут использоваться как на фронтальных занятиях логопеда, а также при осуществлении других видов деятельности. (другими специалистами).</a:t>
            </a: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3492103"/>
          </a:xfrm>
        </p:spPr>
        <p:txBody>
          <a:bodyPr/>
          <a:lstStyle/>
          <a:p>
            <a:pPr lvl="0" indent="-255588" eaLnBrk="0" hangingPunct="0">
              <a:defRPr/>
            </a:pP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  <a:t>Наши координаты</a:t>
            </a:r>
            <a:r>
              <a:rPr lang="en-US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  <a:t/>
            </a:r>
            <a:br>
              <a:rPr lang="en-US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</a:b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  <a:t/>
            </a:r>
            <a:br>
              <a:rPr lang="ru-RU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</a:b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Тел.: </a:t>
            </a: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  <a:t>8-(495)-345-58-01</a:t>
            </a:r>
            <a:br>
              <a:rPr lang="ru-RU" sz="1800" dirty="0">
                <a:solidFill>
                  <a:srgbClr val="A17242">
                    <a:lumMod val="50000"/>
                  </a:srgbClr>
                </a:solidFill>
                <a:latin typeface="Trebuchet MS"/>
              </a:rPr>
            </a:br>
            <a:r>
              <a:rPr lang="en-US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e-mail</a:t>
            </a: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 </a:t>
            </a:r>
            <a: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  <a:hlinkClick r:id="rId2"/>
              </a:rPr>
              <a:t>detsad</a:t>
            </a:r>
            <a: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Trebuchet MS"/>
                <a:hlinkClick r:id="rId2"/>
              </a:rPr>
              <a:t>2360</a:t>
            </a:r>
            <a: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  <a:hlinkClick r:id="rId2"/>
              </a:rPr>
              <a:t>@mail.ru</a:t>
            </a:r>
            <a: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  <a:t/>
            </a:r>
            <a:b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</a:br>
            <a:r>
              <a:rPr lang="en-US" sz="1800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  <a:t/>
            </a:r>
            <a:br>
              <a:rPr lang="en-US" sz="1800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</a:br>
            <a: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  <a:t/>
            </a:r>
            <a:b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</a:br>
            <a:r>
              <a:rPr lang="en-US" sz="1800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  <a:t/>
            </a:r>
            <a:br>
              <a:rPr lang="en-US" sz="1800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</a:br>
            <a: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  <a:t/>
            </a:r>
            <a:br>
              <a:rPr lang="en-US" sz="1800" u="sng" dirty="0" smtClean="0">
                <a:solidFill>
                  <a:srgbClr val="C17529">
                    <a:lumMod val="75000"/>
                  </a:srgbClr>
                </a:solidFill>
                <a:latin typeface="Georgia"/>
              </a:rPr>
            </a:br>
            <a:r>
              <a:rPr lang="ru-RU" sz="1800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  <a:t/>
            </a:r>
            <a:br>
              <a:rPr lang="ru-RU" sz="1800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</a:b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Автор презентации</a:t>
            </a:r>
            <a:b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</a:b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учитель-логопед </a:t>
            </a:r>
            <a:b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</a:br>
            <a:r>
              <a:rPr lang="ru-RU" sz="1800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Сидорова Ульяна  Митрофановна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728191"/>
          </a:xfrm>
        </p:spPr>
        <p:txBody>
          <a:bodyPr/>
          <a:lstStyle/>
          <a:p>
            <a:r>
              <a:rPr lang="ru-RU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>Юго-Восточное Окружное Управление Образования г. Москвы</a:t>
            </a:r>
            <a:br>
              <a:rPr lang="ru-RU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</a:br>
            <a:r>
              <a:rPr lang="ru-RU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>Государственное Бюджетное Образовательное Учреждение </a:t>
            </a:r>
            <a:br>
              <a:rPr lang="ru-RU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</a:br>
            <a:r>
              <a:rPr lang="ru-RU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>детский сад комбинированного вида № 2360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4194048" cy="841248"/>
          </a:xfrm>
        </p:spPr>
        <p:txBody>
          <a:bodyPr/>
          <a:lstStyle/>
          <a:p>
            <a:r>
              <a:rPr lang="ru-RU" dirty="0" smtClean="0"/>
              <a:t>Что? Где? Когда? </a:t>
            </a:r>
            <a:endParaRPr lang="ru-RU" dirty="0"/>
          </a:p>
        </p:txBody>
      </p:sp>
      <p:pic>
        <p:nvPicPr>
          <p:cNvPr id="2050" name="Picture 2" descr="G:\фото с телефона\20130129_092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266952" cy="303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343400" cy="5562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Добрый вечер ,детвора,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Сообщить спешу  вам я: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 сегодня ждет всех нас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Интересная игра.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Называется она: «Что? Где ? Когда?»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 свете много есть ребят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Но ,где бы ни был ты,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Умней , чем в нашей группе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Вам сроду не найти.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Итак, вы - умники  и умницы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Но есть - еще родители.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Какую роль им отведем-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Пускай -же будут –зрители.(Родителям)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Вас попросим - не мешать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Оценить наши старания.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мы - уж постараемся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Показать свои вам знания.(Детям)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Ведущего я выберу сама-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Готовы - начинается игра.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(Логопед поручает одному ребенку крутить  волчок).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(Имя ребенка)-побыстрей волчок вращай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Нам задание выбирай. 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Комплименты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876800" y="1447800"/>
            <a:ext cx="3657600" cy="4724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 б комплимент звучал сильней-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Добавь словечко поскорей.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Узнай - же, как звучит оно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Да просто ты добавь - «Еще».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скажешь: «Я красивый,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друг –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ЕЩЕ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красивее.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Конечно я счастливый,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он -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еще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счастливее.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Спортсмен, конечно,- сильный,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он –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еще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сильнее.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Пловец  ,конечно- быстрый,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он -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еще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быстрее.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Наш Ян - он очень добрый,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ты–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еще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добрее.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Мой папа - очень умный,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я -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еще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умнее.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Польются комплименты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станет мир теплее.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Сказать могла  я – лучше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Нельзя сказать  -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ЛУЧШЕЕ.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76872"/>
            <a:ext cx="3953925" cy="402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Кто? Что? Чье?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53000" y="1219200"/>
            <a:ext cx="4191000" cy="53149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Он всю зиму в шубе спал,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Лапу бурую сосал,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 проснувшись, стал реветь.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Это зверь - лесной 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( медведь).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Логопед: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Отвечать не торопись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 картину осмотрись.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Где зимою спит так сладко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Косолапый наш медведь?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 в берлоге).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(Дети ищут картину с изображением берлоги.)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Логопед: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-Чья это берлога?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(  медвежья)</a:t>
            </a:r>
          </a:p>
        </p:txBody>
      </p:sp>
      <p:pic>
        <p:nvPicPr>
          <p:cNvPr id="4098" name="Picture 2" descr="C:\Users\Сидорова УМ\Desktop\ЛОГО\ЗАГАДКИ (ФОТО)\P10300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1"/>
            <a:ext cx="3824288" cy="342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53000" y="990600"/>
            <a:ext cx="4191000" cy="54879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Рыжая плутовка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Всех обманет ловко.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Если надо убежит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от злого волка.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 же это за краса?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Ну конечно - же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(лиса).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Логопед: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когда грозит беда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То  с большой сноровкой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Быстро шмыгнет в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(  норку).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 Дети смотрят  на картину с изображением норы.)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Логопед: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Чья нора изображена   на картине  ?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 (лисья)</a:t>
            </a:r>
          </a:p>
          <a:p>
            <a:endParaRPr lang="ru-RU" dirty="0"/>
          </a:p>
        </p:txBody>
      </p:sp>
      <p:pic>
        <p:nvPicPr>
          <p:cNvPr id="1027" name="Picture 3" descr="C:\Users\Сидорова УМ\Desktop\ЛОГО\ЗАГАДКИ (ФОТО)\P10300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4864"/>
            <a:ext cx="4159250" cy="387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304800"/>
            <a:ext cx="2756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Кто? Что? Чье?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052513"/>
            <a:ext cx="4343400" cy="527208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Черная   ,  крикливая   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Птица говорливая    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 помойкам  шныряет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Еду собирает.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Кто это?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(Ворона).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 Дети рассматривают к картину с изображением вороньего гнезда).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Логопед: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Вот на ветке  чудо- дом,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 тепло вороне в нем  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 же этот чудо-дом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Мы, ребята, назовем ?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 (гнездо)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Логопед: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Чье это гнездо  ?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Дети: ( Воронье)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идорова УМ\Desktop\ЛОГО\ЗАГАДКИ (ФОТО)\P10300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64" y="2420888"/>
            <a:ext cx="4492625" cy="369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2756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Кто? Что? Чье?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Различаем звуки</a:t>
            </a:r>
            <a:endParaRPr lang="ru-RU" dirty="0"/>
          </a:p>
        </p:txBody>
      </p:sp>
      <p:pic>
        <p:nvPicPr>
          <p:cNvPr id="3074" name="Picture 2" descr="G:\фото с телефона\20130129_093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191000" cy="410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Логопед твердит Сереже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Вот коз-а, а вот- кос-а.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Но упрямый наш Сережа: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Повторяет «Са»-да-« Са».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Что , Сереже нужен врач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Проверить слух физический.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Нет . Здесь нужно развивать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Слух- фонематический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со звуками играем</a:t>
            </a:r>
            <a:endParaRPr lang="ru-RU" dirty="0"/>
          </a:p>
        </p:txBody>
      </p:sp>
      <p:pic>
        <p:nvPicPr>
          <p:cNvPr id="5122" name="Picture 2" descr="G:\фото с телефона\20130129_093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832"/>
            <a:ext cx="4695828" cy="416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5744" y="1196752"/>
            <a:ext cx="4028256" cy="50124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Мы со звуками играем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Слово к слову подбираем.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Вот сложили их в слова.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Звуковой анализ слов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Проведем наперебой.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Выделяем первый звук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последний не забудь.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Делим слово  мы на слоги.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Ну поверьте – мы не боги.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Если горлышко дрожит-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Значит звонкий звук звучит.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Ну а если все обратно-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Звук – глухой , ведь всем понятно?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Так играем мы в слова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Занимательная игра.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</a:t>
            </a:r>
            <a:endParaRPr lang="ru-RU" dirty="0"/>
          </a:p>
        </p:txBody>
      </p:sp>
      <p:pic>
        <p:nvPicPr>
          <p:cNvPr id="4099" name="Picture 3" descr="G:\фото с телефона\20130129_093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410076" cy="403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9720" y="1556792"/>
            <a:ext cx="424428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Молодцы ,что не ленились.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Все отлично потрудились.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Вас хочу – благодарить.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Всем вам фишки подарить.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(Дети получают смайлики и приклеивают на свои листочки поощрения).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731</Words>
  <Application>Microsoft Office PowerPoint</Application>
  <PresentationFormat>Экран (4:3)</PresentationFormat>
  <Paragraphs>141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Тема Office</vt:lpstr>
      <vt:lpstr>Департамент образования города Москвы Юго-восточное окружное управление образования Государственное бюджетное образовательное учреждение города Москвы детский сад  комбинированного вида №2360  Дидактические игры в стихотворной форме</vt:lpstr>
      <vt:lpstr>Что? Где? Когда? </vt:lpstr>
      <vt:lpstr>Комплименты</vt:lpstr>
      <vt:lpstr>Кто? Что? Чье?</vt:lpstr>
      <vt:lpstr>Презентация PowerPoint</vt:lpstr>
      <vt:lpstr>Презентация PowerPoint</vt:lpstr>
      <vt:lpstr>Различаем звуки</vt:lpstr>
      <vt:lpstr>Мы со звуками играем</vt:lpstr>
      <vt:lpstr>Благодарность</vt:lpstr>
      <vt:lpstr>Презентация PowerPoint</vt:lpstr>
      <vt:lpstr>Наши координаты  Тел.: 8-(495)-345-58-01 e-mail detsad2360@mail.ru      Автор презентации учитель-логопед  Сидорова Ульяна  Митрофановна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Yaroslav</cp:lastModifiedBy>
  <cp:revision>33</cp:revision>
  <cp:lastPrinted>1601-01-01T00:00:00Z</cp:lastPrinted>
  <dcterms:created xsi:type="dcterms:W3CDTF">1601-01-01T00:00:00Z</dcterms:created>
  <dcterms:modified xsi:type="dcterms:W3CDTF">2013-06-21T12:03:09Z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