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84" r:id="rId5"/>
    <p:sldId id="259" r:id="rId6"/>
    <p:sldId id="285" r:id="rId7"/>
    <p:sldId id="286" r:id="rId8"/>
    <p:sldId id="287" r:id="rId9"/>
    <p:sldId id="262" r:id="rId10"/>
    <p:sldId id="288" r:id="rId11"/>
    <p:sldId id="263" r:id="rId12"/>
    <p:sldId id="264" r:id="rId13"/>
    <p:sldId id="265" r:id="rId14"/>
    <p:sldId id="266" r:id="rId15"/>
    <p:sldId id="289" r:id="rId16"/>
    <p:sldId id="290" r:id="rId17"/>
    <p:sldId id="296" r:id="rId18"/>
    <p:sldId id="297" r:id="rId19"/>
    <p:sldId id="298" r:id="rId20"/>
    <p:sldId id="292" r:id="rId21"/>
    <p:sldId id="299" r:id="rId22"/>
    <p:sldId id="300" r:id="rId23"/>
    <p:sldId id="301" r:id="rId24"/>
    <p:sldId id="293" r:id="rId25"/>
    <p:sldId id="302" r:id="rId26"/>
    <p:sldId id="303" r:id="rId27"/>
    <p:sldId id="304" r:id="rId28"/>
    <p:sldId id="294" r:id="rId29"/>
    <p:sldId id="295" r:id="rId30"/>
    <p:sldId id="305" r:id="rId31"/>
    <p:sldId id="306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6E74-F87E-411C-99E6-3AA7576F41D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2291D0-B575-4BBF-B717-32FA22BA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6E74-F87E-411C-99E6-3AA7576F41D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91D0-B575-4BBF-B717-32FA22BA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6E74-F87E-411C-99E6-3AA7576F41D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91D0-B575-4BBF-B717-32FA22BA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6E74-F87E-411C-99E6-3AA7576F41D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2291D0-B575-4BBF-B717-32FA22BA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6E74-F87E-411C-99E6-3AA7576F41D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91D0-B575-4BBF-B717-32FA22BACA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6E74-F87E-411C-99E6-3AA7576F41D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91D0-B575-4BBF-B717-32FA22BA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6E74-F87E-411C-99E6-3AA7576F41D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2291D0-B575-4BBF-B717-32FA22BACAA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6E74-F87E-411C-99E6-3AA7576F41D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91D0-B575-4BBF-B717-32FA22BA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6E74-F87E-411C-99E6-3AA7576F41D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91D0-B575-4BBF-B717-32FA22BA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6E74-F87E-411C-99E6-3AA7576F41D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91D0-B575-4BBF-B717-32FA22BA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6E74-F87E-411C-99E6-3AA7576F41D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91D0-B575-4BBF-B717-32FA22BACAA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96E74-F87E-411C-99E6-3AA7576F41D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2291D0-B575-4BBF-B717-32FA22BACA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958166" cy="242889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«Использование техники модульное оригами в работе с детьми старшего дошкольного возраста»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458200" cy="8429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Мастер класс для педагогов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07251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5240">
            <a:off x="2923174" y="4243251"/>
            <a:ext cx="2842430" cy="2131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571612"/>
            <a:ext cx="7958166" cy="242889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«Использование техники модульное оригами в работе с детьми старшего дошкольного возраста»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721768"/>
            <a:ext cx="5496611" cy="41224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107154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Модульное оригами зародилось в Китае примерно в 17 веке.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0012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2509845" cy="3723214"/>
          </a:xfrm>
          <a:prstGeom prst="rect">
            <a:avLst/>
          </a:prstGeom>
        </p:spPr>
      </p:pic>
      <p:pic>
        <p:nvPicPr>
          <p:cNvPr id="3" name="Рисунок 2" descr="ateliere_de_dezvoltare_personala_pentru_copii_la_ioanid_6c9ed46-1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285728"/>
            <a:ext cx="3543325" cy="3214710"/>
          </a:xfrm>
          <a:prstGeom prst="rect">
            <a:avLst/>
          </a:prstGeom>
        </p:spPr>
      </p:pic>
      <p:pic>
        <p:nvPicPr>
          <p:cNvPr id="4" name="Рисунок 3" descr="ea270e093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2428868"/>
            <a:ext cx="2799280" cy="4174788"/>
          </a:xfrm>
          <a:prstGeom prst="rect">
            <a:avLst/>
          </a:prstGeom>
        </p:spPr>
      </p:pic>
      <p:pic>
        <p:nvPicPr>
          <p:cNvPr id="5" name="Рисунок 4" descr="main-pic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098" y="4143380"/>
            <a:ext cx="3500902" cy="1985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98c00e0cf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14290"/>
            <a:ext cx="4127529" cy="37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2317144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57166"/>
            <a:ext cx="3837626" cy="3606317"/>
          </a:xfrm>
          <a:prstGeom prst="rect">
            <a:avLst/>
          </a:prstGeom>
        </p:spPr>
      </p:pic>
      <p:pic>
        <p:nvPicPr>
          <p:cNvPr id="4" name="Рисунок 3" descr="13(1)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0298" y="3500438"/>
            <a:ext cx="3929080" cy="3114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71546"/>
            <a:ext cx="80010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Японская пословица гласит:</a:t>
            </a:r>
            <a:b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"Расскажи мне – я услышу,</a:t>
            </a:r>
            <a:b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Покажи мне – я запомню,</a:t>
            </a:r>
            <a:b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Дай мне сделать самому –</a:t>
            </a:r>
            <a:b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пойму!"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s_4960a42dae009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571876"/>
            <a:ext cx="2071702" cy="3163330"/>
          </a:xfrm>
          <a:prstGeom prst="rect">
            <a:avLst/>
          </a:prstGeom>
        </p:spPr>
      </p:pic>
      <p:pic>
        <p:nvPicPr>
          <p:cNvPr id="3" name="Рисунок 2" descr="1249507323_origami_17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0786" y="285728"/>
            <a:ext cx="3073214" cy="2707511"/>
          </a:xfrm>
          <a:prstGeom prst="rect">
            <a:avLst/>
          </a:prstGeom>
        </p:spPr>
      </p:pic>
      <p:pic>
        <p:nvPicPr>
          <p:cNvPr id="4" name="Рисунок 3" descr="PICT078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14290"/>
            <a:ext cx="2381250" cy="2933700"/>
          </a:xfrm>
          <a:prstGeom prst="rect">
            <a:avLst/>
          </a:prstGeom>
        </p:spPr>
      </p:pic>
      <p:pic>
        <p:nvPicPr>
          <p:cNvPr id="5" name="Рисунок 4" descr="PICT646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26" y="3214686"/>
            <a:ext cx="2214578" cy="3452820"/>
          </a:xfrm>
          <a:prstGeom prst="rect">
            <a:avLst/>
          </a:prstGeom>
        </p:spPr>
      </p:pic>
      <p:pic>
        <p:nvPicPr>
          <p:cNvPr id="6" name="Рисунок 5" descr="origami-gribyi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2F6FF"/>
              </a:clrFrom>
              <a:clrTo>
                <a:srgbClr val="F2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2428868"/>
            <a:ext cx="3500462" cy="279263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582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техникой модульного оригами целесообразно начинать со старшей группы</a:t>
            </a:r>
            <a:endParaRPr lang="ru-RU" dirty="0"/>
          </a:p>
        </p:txBody>
      </p:sp>
      <p:pic>
        <p:nvPicPr>
          <p:cNvPr id="4" name="Содержимое 4" descr="IMG_9830.jpg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708920"/>
            <a:ext cx="5111750" cy="38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12776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i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Изготовление поделки в технике модульное оригами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i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«Рыбка»</a:t>
            </a:r>
          </a:p>
        </p:txBody>
      </p:sp>
      <p:pic>
        <p:nvPicPr>
          <p:cNvPr id="3" name="Рисунок 2" descr="DSC072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3357562"/>
            <a:ext cx="3643306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82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2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260648"/>
            <a:ext cx="8424936" cy="629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209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2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60647"/>
            <a:ext cx="8568952" cy="624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9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2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32656"/>
            <a:ext cx="8496944" cy="612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89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2579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Маг, что придумал бумагу цветную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Красную, желтую и голубую,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Верил, наверно, что могут ребята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Сделать фигурки из разных квадратов.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Эти фигурки на всем белом свете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Знали лишь только японские дети.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Символом мира стал белый журавлик,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Символом счастья – бумажный кораблик.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Сказочных бабочек, розовых зайцев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Выполнить можно при помощи пальцев.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Я предлагаю попробовать с вами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Выучить технику </a:t>
            </a:r>
            <a:r>
              <a:rPr lang="ru-RU" sz="2700" b="1" i="1" u="sng" dirty="0" smtClean="0">
                <a:latin typeface="Arial" pitchFamily="34" charset="0"/>
                <a:cs typeface="Arial" pitchFamily="34" charset="0"/>
              </a:rPr>
              <a:t>«оригами».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i="1" dirty="0" smtClean="0"/>
              <a:t>  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2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260648"/>
            <a:ext cx="8208912" cy="6410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8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2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88639"/>
            <a:ext cx="8640960" cy="633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4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2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8568952" cy="625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70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2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332655"/>
            <a:ext cx="8568952" cy="617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6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72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864096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2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188640"/>
            <a:ext cx="8637689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57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2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39453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35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24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8442317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48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72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32656"/>
            <a:ext cx="848548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2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2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60648"/>
            <a:ext cx="856175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4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7-11-29_15-46-5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2857496"/>
            <a:ext cx="5715000" cy="3810000"/>
          </a:xfrm>
          <a:prstGeom prst="rect">
            <a:avLst/>
          </a:prstGeom>
        </p:spPr>
      </p:pic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142852"/>
            <a:ext cx="3429025" cy="2619393"/>
          </a:xfrm>
          <a:prstGeom prst="rect">
            <a:avLst/>
          </a:prstGeom>
        </p:spPr>
      </p:pic>
      <p:pic>
        <p:nvPicPr>
          <p:cNvPr id="4" name="Рисунок 3" descr="image.ph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6574">
            <a:off x="5286380" y="214290"/>
            <a:ext cx="2886075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2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31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95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251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7" y="332656"/>
            <a:ext cx="8270955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9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8-018-Spasibo-za-vnim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500858"/>
          </a:xfrm>
          <a:prstGeom prst="rect">
            <a:avLst/>
          </a:prstGeom>
        </p:spPr>
      </p:pic>
      <p:pic>
        <p:nvPicPr>
          <p:cNvPr id="4" name="Рисунок 3" descr="PICT698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082" y="285728"/>
            <a:ext cx="2265775" cy="3143272"/>
          </a:xfrm>
          <a:prstGeom prst="rect">
            <a:avLst/>
          </a:prstGeom>
        </p:spPr>
      </p:pic>
      <p:pic>
        <p:nvPicPr>
          <p:cNvPr id="5" name="Рисунок 4" descr="45843001_PICT041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857760"/>
            <a:ext cx="1411603" cy="1857373"/>
          </a:xfrm>
          <a:prstGeom prst="rect">
            <a:avLst/>
          </a:prstGeom>
        </p:spPr>
      </p:pic>
      <p:pic>
        <p:nvPicPr>
          <p:cNvPr id="6" name="Рисунок 5" descr="1287383022_4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720" y="142852"/>
            <a:ext cx="2214578" cy="226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7827" y="3350796"/>
            <a:ext cx="105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Китай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6165304"/>
            <a:ext cx="105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Япония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924944"/>
            <a:ext cx="40640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37604">
            <a:off x="5269359" y="476672"/>
            <a:ext cx="2669282" cy="1987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69" y="3988078"/>
            <a:ext cx="2981558" cy="19848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7" y="206328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546642_1256968586_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93" y="3429000"/>
            <a:ext cx="3315801" cy="2928958"/>
          </a:xfrm>
          <a:prstGeom prst="rect">
            <a:avLst/>
          </a:prstGeom>
        </p:spPr>
      </p:pic>
      <p:pic>
        <p:nvPicPr>
          <p:cNvPr id="3" name="Рисунок 2" descr="3921363gji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3143248"/>
            <a:ext cx="3571876" cy="3571876"/>
          </a:xfrm>
          <a:prstGeom prst="rect">
            <a:avLst/>
          </a:prstGeom>
        </p:spPr>
      </p:pic>
      <p:pic>
        <p:nvPicPr>
          <p:cNvPr id="4" name="Рисунок 3" descr="1287383022_4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142852"/>
            <a:ext cx="3815815" cy="3128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63457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Шары - кусудамы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16849"/>
            <a:ext cx="3882008" cy="28421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052736"/>
            <a:ext cx="2844625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578200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4784576" cy="313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109" y="3535144"/>
            <a:ext cx="4809971" cy="2972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04664"/>
            <a:ext cx="3394356" cy="2490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75656" y="3356992"/>
            <a:ext cx="2039044" cy="23591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3528" y="5085184"/>
            <a:ext cx="1270793" cy="14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7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00376"/>
            <a:ext cx="8064896" cy="62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icle-1219988-0167C9030000044D-299_306x4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285728"/>
            <a:ext cx="2511859" cy="3297047"/>
          </a:xfrm>
          <a:prstGeom prst="rect">
            <a:avLst/>
          </a:prstGeom>
        </p:spPr>
      </p:pic>
      <p:pic>
        <p:nvPicPr>
          <p:cNvPr id="3" name="Рисунок 2" descr="reijland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8" y="214290"/>
            <a:ext cx="2559885" cy="3384787"/>
          </a:xfrm>
          <a:prstGeom prst="rect">
            <a:avLst/>
          </a:prstGeom>
        </p:spPr>
      </p:pic>
      <p:pic>
        <p:nvPicPr>
          <p:cNvPr id="4" name="Рисунок 3" descr="толстой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068960"/>
            <a:ext cx="2347433" cy="2982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839" y="367042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Леонардо да Винчи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365917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Льюис Кэрролл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616059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Лев  Николаевич Толстой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76</Words>
  <Application>Microsoft Office PowerPoint</Application>
  <PresentationFormat>Экран (4:3)</PresentationFormat>
  <Paragraphs>15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«Использование техники модульное оригами в работе с детьми старшего дошкольного возраста»</vt:lpstr>
      <vt:lpstr>  Маг, что придумал бумагу цветную Красную, желтую и голубую, Верил, наверно, что могут ребята Сделать фигурки из разных квадратов. Эти фигурки на всем белом свете Знали лишь только японские дети.     Символом мира стал белый журавлик, Символом счастья – бумажный кораблик. Сказочных бабочек, розовых зайцев Выполнить можно при помощи пальцев. Я предлагаю попробовать с вами Выучить технику «оригами».   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Знакомство с техникой модульного оригами целесообразно начинать со старшей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техники модульное оригами в работе с детьми старшего дошкольного возраста»</dc:title>
  <dc:creator>Ольга</dc:creator>
  <cp:lastModifiedBy>Галина</cp:lastModifiedBy>
  <cp:revision>36</cp:revision>
  <dcterms:created xsi:type="dcterms:W3CDTF">2013-03-05T05:27:48Z</dcterms:created>
  <dcterms:modified xsi:type="dcterms:W3CDTF">2013-04-17T13:41:30Z</dcterms:modified>
</cp:coreProperties>
</file>