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3" r:id="rId5"/>
    <p:sldId id="262" r:id="rId6"/>
    <p:sldId id="264" r:id="rId7"/>
    <p:sldId id="267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83706B-8B10-4DD0-9BE4-5C545954D40E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E53595-F5D4-4185-96C9-AEC5953BD8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3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5637010" cy="295232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Путешествие в страну цифр.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Автор: 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Кулакова Валентина Викторовна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</a:rPr>
              <a:t>Воспитатель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175351" cy="2376263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Презентация к занятию.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78050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Давайте пойдем в Волшебную страну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79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стране цифр жили добрые и веселые цифры.</a:t>
            </a:r>
            <a:endParaRPr lang="ru-RU" dirty="0"/>
          </a:p>
        </p:txBody>
      </p:sp>
      <p:pic>
        <p:nvPicPr>
          <p:cNvPr id="1026" name="Picture 2" descr="C:\Users\ВАЛЯ\AppData\Local\Microsoft\Windows\Temporary Internet Files\Content.IE5\YYXZR30A\MC900434543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883" y="188640"/>
            <a:ext cx="153987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Я\AppData\Local\Microsoft\Windows\Temporary Internet Files\Content.IE5\8TMJCXLQ\MC900434537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734" y="1730065"/>
            <a:ext cx="7588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Я\AppData\Local\Microsoft\Windows\Temporary Internet Files\Content.IE5\PSCNNES8\MC900434549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08" y="1052736"/>
            <a:ext cx="16541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ЛЯ\AppData\Local\Microsoft\Windows\Temporary Internet Files\Content.IE5\B2I2B3PS\MC900434539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711" y="4692148"/>
            <a:ext cx="138747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АЛЯ\AppData\Local\Microsoft\Windows\Temporary Internet Files\Content.IE5\YYXZR30A\MC900434535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15811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АЛЯ\AppData\Local\Microsoft\Windows\Temporary Internet Files\Content.IE5\8TMJCXLQ\MC900434545[1]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422" y="404664"/>
            <a:ext cx="1244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ВАЛЯ\AppData\Local\Microsoft\Windows\Temporary Internet Files\Content.IE5\PSCNNES8\MC900434547[1].wm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760" y="2634940"/>
            <a:ext cx="15684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ВАЛЯ\AppData\Local\Microsoft\Windows\Temporary Internet Files\Content.IE5\B2I2B3PS\MC900434541[1]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283" y="2542865"/>
            <a:ext cx="1473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ВАЛЯ\AppData\Local\Microsoft\Windows\Temporary Internet Files\Content.IE5\8TMJCXLQ\MC90043454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1244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6552728" cy="7920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800" dirty="0" smtClean="0"/>
              <a:t>Здравствуйте, я цифра  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меня сегодня день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рождения и я вас приглашаю. Но для того, чтоб попасть на праздничную поляну, вам необходимо выполнить мои задания.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45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548" y="5661248"/>
            <a:ext cx="8136904" cy="10801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Перед вами река. Необходимо построить мост, чтоб перейти на другой берег.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7194"/>
            <a:ext cx="8928992" cy="56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407"/>
            <a:ext cx="8928992" cy="5636841"/>
          </a:xfrm>
        </p:spPr>
      </p:pic>
      <p:sp>
        <p:nvSpPr>
          <p:cNvPr id="5" name="TextBox 4"/>
          <p:cNvSpPr txBox="1"/>
          <p:nvPr/>
        </p:nvSpPr>
        <p:spPr>
          <a:xfrm>
            <a:off x="240401" y="591248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Молодцы! Мы правильно построили мост!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6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148"/>
            <a:ext cx="8928992" cy="591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97975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Мы посадили красивую поляну с </a:t>
            </a:r>
            <a:r>
              <a:rPr lang="ru-RU" sz="3200" dirty="0"/>
              <a:t>ц</a:t>
            </a:r>
            <a:r>
              <a:rPr lang="ru-RU" sz="3200" dirty="0" smtClean="0"/>
              <a:t>ветами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21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57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1340768"/>
            <a:ext cx="4824536" cy="108012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77072"/>
            <a:ext cx="4824536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77072"/>
            <a:ext cx="3384376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740366"/>
            <a:ext cx="504056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451884" y="3429000"/>
            <a:ext cx="1458162" cy="6480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710367" y="4077072"/>
            <a:ext cx="720080" cy="95410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7" descr="C:\Users\ВАЛЯ\AppData\Local\Microsoft\Windows\Temporary Internet Files\Content.IE5\8TMJCXLQ\MC90043454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236" y="110419"/>
            <a:ext cx="1244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ВАЛЯ\AppData\Local\Microsoft\Windows\Temporary Internet Files\Content.IE5\B2I2B3PS\MC900434539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2276"/>
            <a:ext cx="693738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ВАЛЯ\AppData\Local\Microsoft\Windows\Temporary Internet Files\Content.IE5\B2I2B3PS\MC900434539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573" y="472276"/>
            <a:ext cx="721200" cy="9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ВАЛЯ\AppData\Local\Microsoft\Windows\Temporary Internet Files\Content.IE5\B2I2B3PS\MC900434541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046" y="564704"/>
            <a:ext cx="736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ВАЛЯ\AppData\Local\Microsoft\Windows\Temporary Internet Files\Content.IE5\B2I2B3PS\MC900434541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564704"/>
            <a:ext cx="7312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ВАЛЯ\AppData\Local\Microsoft\Windows\Temporary Internet Files\Content.IE5\YYXZR30A\MC900434543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07999"/>
            <a:ext cx="893332" cy="11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ВАЛЯ\AppData\Local\Microsoft\Windows\Temporary Internet Files\Content.IE5\YYXZR30A\MC900434543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051" y="2420888"/>
            <a:ext cx="905043" cy="11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ВАЛЯ\AppData\Local\Microsoft\Windows\Temporary Internet Files\Content.IE5\8TMJCXLQ\MC900434537[1]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750" y="2206491"/>
            <a:ext cx="512596" cy="12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ВАЛЯ\AppData\Local\Microsoft\Windows\Temporary Internet Files\Content.IE5\8TMJCXLQ\MC900434537[1]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054446"/>
            <a:ext cx="515280" cy="12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602128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Правильно рассадили цифры за стол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35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Теперь мы можем поздравлять цифру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400" dirty="0" smtClean="0"/>
              <a:t>С днем рождения</a:t>
            </a:r>
          </a:p>
          <a:p>
            <a:pPr algn="ctr"/>
            <a:endParaRPr lang="ru-RU" dirty="0"/>
          </a:p>
          <a:p>
            <a:pPr algn="ctr"/>
            <a:r>
              <a:rPr lang="ru-RU" sz="5400" dirty="0" smtClean="0"/>
              <a:t>УРА!</a:t>
            </a:r>
            <a:endParaRPr lang="ru-RU" sz="5400" dirty="0"/>
          </a:p>
        </p:txBody>
      </p:sp>
      <p:pic>
        <p:nvPicPr>
          <p:cNvPr id="3" name="Picture 7" descr="C:\Users\ВАЛЯ\AppData\Local\Microsoft\Windows\Temporary Internet Files\Content.IE5\8TMJCXLQ\MC90043454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236" y="1943765"/>
            <a:ext cx="12446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101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к занятию.</vt:lpstr>
      <vt:lpstr>Презентация PowerPoint</vt:lpstr>
      <vt:lpstr>В стране цифр жили добрые и веселые цифры.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занятию.</dc:title>
  <dc:creator>ВАЛЯ</dc:creator>
  <cp:lastModifiedBy>ВАЛЯ</cp:lastModifiedBy>
  <cp:revision>29</cp:revision>
  <dcterms:created xsi:type="dcterms:W3CDTF">2013-12-15T13:52:43Z</dcterms:created>
  <dcterms:modified xsi:type="dcterms:W3CDTF">2014-01-08T18:13:59Z</dcterms:modified>
</cp:coreProperties>
</file>