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88049-7000-4DEE-8ACF-E3BF69C06EE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FFCC1-4B63-4206-9BEF-C9DBACD966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4C42B9-812E-48E7-BA83-4EB4927CB0B3}" type="datetime1">
              <a:rPr lang="ru-RU" smtClean="0"/>
              <a:t>15.01.2015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DA3E-C609-43DC-A3BD-8AF435078524}" type="datetime1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3178-9791-4775-A426-A973B10DCBF0}" type="datetime1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B42341-2F83-49A0-B9CE-5C0626C73AD0}" type="datetime1">
              <a:rPr lang="ru-RU" smtClean="0"/>
              <a:t>15.01.2015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AA20EB-0AF6-46C9-9A99-65C37EC27200}" type="datetime1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781-7AE3-4BC4-A04B-30155E881D39}" type="datetime1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2D0F8-0AFA-443E-84EF-4022ECF765A4}" type="datetime1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4D6EEC-DDF7-461F-86C5-0069733F36F4}" type="datetime1">
              <a:rPr lang="ru-RU" smtClean="0"/>
              <a:t>15.01.2015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C0E-66CD-4F29-8766-57F74248A176}" type="datetime1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4A967A-D93E-4CA1-987B-AA30583C5E0A}" type="datetime1">
              <a:rPr lang="ru-RU" smtClean="0"/>
              <a:t>15.01.2015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E9890-A357-40C7-A14E-96A9C1A7D1D5}" type="datetime1">
              <a:rPr lang="ru-RU" smtClean="0"/>
              <a:t>15.01.2015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6B57F1-2E3A-4B7A-A0F6-342047C0DB67}" type="datetime1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071546"/>
            <a:ext cx="5600696" cy="171451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Детская ложь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357562"/>
            <a:ext cx="6172200" cy="28717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/>
              <a:t>Зачем ребенку что-то выдумывать?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Педагог-психолог</a:t>
            </a:r>
          </a:p>
          <a:p>
            <a:pPr algn="r"/>
            <a:r>
              <a:rPr lang="ru-RU" sz="2400" dirty="0" err="1" smtClean="0"/>
              <a:t>Гальцова</a:t>
            </a:r>
            <a:r>
              <a:rPr lang="ru-RU" sz="2400" dirty="0" smtClean="0"/>
              <a:t> П.С.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i="1" dirty="0" err="1" smtClean="0"/>
              <a:t>Гиппенрейтер</a:t>
            </a:r>
            <a:r>
              <a:rPr lang="ru-RU" i="1" dirty="0" smtClean="0"/>
              <a:t> Ю.Б. «Общаться с ребенком. Как?»</a:t>
            </a:r>
            <a:endParaRPr lang="ru-RU" dirty="0" smtClean="0"/>
          </a:p>
          <a:p>
            <a:pPr lvl="0"/>
            <a:r>
              <a:rPr lang="ru-RU" i="1" dirty="0" err="1" smtClean="0"/>
              <a:t>Млодик</a:t>
            </a:r>
            <a:r>
              <a:rPr lang="ru-RU" i="1" dirty="0" smtClean="0"/>
              <a:t> И. «Книга для неидеальных родителей».</a:t>
            </a:r>
            <a:endParaRPr lang="ru-RU" dirty="0" smtClean="0"/>
          </a:p>
          <a:p>
            <a:pPr lvl="0"/>
            <a:r>
              <a:rPr lang="ru-RU" i="1" dirty="0" smtClean="0"/>
              <a:t>Николаева Е.И. «Как и почему лгут дети? Психология детской лжи».</a:t>
            </a:r>
            <a:endParaRPr lang="ru-RU" dirty="0" smtClean="0"/>
          </a:p>
          <a:p>
            <a:pPr lvl="0"/>
            <a:r>
              <a:rPr lang="ru-RU" i="1" dirty="0" smtClean="0"/>
              <a:t>Орлова Е. «Почему дети лгут? Где ложь, а где фантазия». </a:t>
            </a:r>
            <a:endParaRPr lang="ru-RU" dirty="0" smtClean="0"/>
          </a:p>
          <a:p>
            <a:pPr lvl="0"/>
            <a:r>
              <a:rPr lang="ru-RU" i="1" dirty="0" smtClean="0"/>
              <a:t>Тимошенко Г., </a:t>
            </a:r>
            <a:r>
              <a:rPr lang="ru-RU" i="1" dirty="0" err="1" smtClean="0"/>
              <a:t>Леоненко</a:t>
            </a:r>
            <a:r>
              <a:rPr lang="ru-RU" i="1" dirty="0" smtClean="0"/>
              <a:t> Е. «Как общаться с ребенком, чтобы он рос счастливым, и оставаться счастливым, общаясь с ним».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Мы бы все меньше врали, </a:t>
            </a:r>
            <a:b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бы было </a:t>
            </a:r>
            <a:b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 кого научиться правде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291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 smtClean="0"/>
              <a:t>Ложь бывает пороком лишь тогда, когда она делает зло; но когда творит добро, тогда она – великая добродетель.                                  </a:t>
            </a:r>
          </a:p>
          <a:p>
            <a:pPr algn="r">
              <a:buNone/>
            </a:pPr>
            <a:r>
              <a:rPr lang="ru-RU" sz="2800" dirty="0" smtClean="0"/>
              <a:t>Вольтер</a:t>
            </a:r>
          </a:p>
          <a:p>
            <a:pPr algn="r">
              <a:buNone/>
            </a:pPr>
            <a:endParaRPr lang="ru-RU" sz="2800" dirty="0" smtClean="0"/>
          </a:p>
          <a:p>
            <a:pPr algn="just"/>
            <a:r>
              <a:rPr lang="ru-RU" sz="2800" b="1" dirty="0" smtClean="0"/>
              <a:t>Ложь – это намеренное решение ввести в заблуждение того, кому адресована информация, без предупреждения о своем намерении сделать это.</a:t>
            </a:r>
            <a:r>
              <a:rPr lang="ru-RU" sz="2800" dirty="0" smtClean="0"/>
              <a:t> </a:t>
            </a:r>
          </a:p>
          <a:p>
            <a:pPr algn="r">
              <a:buNone/>
            </a:pPr>
            <a:r>
              <a:rPr lang="ru-RU" sz="2800" dirty="0" smtClean="0"/>
              <a:t>Пол </a:t>
            </a:r>
            <a:r>
              <a:rPr lang="ru-RU" sz="2800" dirty="0" err="1" smtClean="0"/>
              <a:t>Экман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 algn="r"/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28662" y="1071546"/>
            <a:ext cx="7467600" cy="4873625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Необходимо различать: 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 Ложь, </a:t>
            </a:r>
          </a:p>
          <a:p>
            <a:r>
              <a:rPr lang="ru-RU" sz="4000" dirty="0" smtClean="0"/>
              <a:t>Лицемерие,</a:t>
            </a:r>
          </a:p>
          <a:p>
            <a:r>
              <a:rPr lang="ru-RU" sz="4000" dirty="0" smtClean="0"/>
              <a:t> Фантазию, </a:t>
            </a:r>
          </a:p>
          <a:p>
            <a:r>
              <a:rPr lang="ru-RU" sz="4000" dirty="0" smtClean="0"/>
              <a:t> Обещания.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Причины лжи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Желание понравиться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Недостаток любви, внимания и ласки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Отсутствие взаимопонимания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Неумение общаться и строить отношения</a:t>
            </a:r>
          </a:p>
          <a:p>
            <a:r>
              <a:rPr lang="ru-RU" b="1" dirty="0" smtClean="0"/>
              <a:t>Страх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Наказания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Потерять любовь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Быть непонятым</a:t>
            </a:r>
            <a:endParaRPr lang="ru-RU" b="1" dirty="0" smtClean="0"/>
          </a:p>
          <a:p>
            <a:r>
              <a:rPr lang="ru-RU" b="1" dirty="0" smtClean="0"/>
              <a:t>Заблуждение 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Недостаток знаний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Подверженность влиянию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Кроме этого, дети продолжают лгать, когда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Получают какую-либо выгоду, поощрение,</a:t>
            </a:r>
          </a:p>
          <a:p>
            <a:r>
              <a:rPr lang="ru-RU" sz="3200" dirty="0" smtClean="0"/>
              <a:t>Видят примеры лжи значимых взрослых,</a:t>
            </a:r>
          </a:p>
          <a:p>
            <a:r>
              <a:rPr lang="ru-RU" sz="3200" dirty="0" smtClean="0"/>
              <a:t>Чувствуют собственное могущество, манипулируя взрослыми,</a:t>
            </a:r>
          </a:p>
          <a:p>
            <a:r>
              <a:rPr lang="ru-RU" sz="3200" dirty="0" smtClean="0"/>
              <a:t>Чувствуют безнаказанность,</a:t>
            </a:r>
          </a:p>
          <a:p>
            <a:r>
              <a:rPr lang="ru-RU" sz="3200" dirty="0" smtClean="0"/>
              <a:t>Знают, что им нечего терять…</a:t>
            </a:r>
          </a:p>
          <a:p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Маленькие дети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всегда могут отличить правду от вымысла, часто неправильно интерпретируют события и услышанные слова</a:t>
            </a:r>
          </a:p>
          <a:p>
            <a:r>
              <a:rPr lang="ru-RU" dirty="0" smtClean="0"/>
              <a:t>Имеют бедный словарный запас и мало опыта, что приводит их к заблуждению и неправильным выводам</a:t>
            </a:r>
          </a:p>
          <a:p>
            <a:r>
              <a:rPr lang="ru-RU" dirty="0" smtClean="0"/>
              <a:t>Нуждаются в защите взрослого и чувствуют свою зависимость</a:t>
            </a:r>
          </a:p>
          <a:p>
            <a:r>
              <a:rPr lang="ru-RU" dirty="0" smtClean="0"/>
              <a:t>Очень эмоциональны, внушаемы, склонны к фантазированию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Школьники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 Избегание наказания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 Получение выгоды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 Поддержание имиджа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 Подражание авторитету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Что делать?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4000" dirty="0" smtClean="0"/>
              <a:t>Сообщить о том, что Вам известен факт лжи</a:t>
            </a:r>
          </a:p>
          <a:p>
            <a:pPr algn="just"/>
            <a:r>
              <a:rPr lang="ru-RU" sz="4000" dirty="0" smtClean="0"/>
              <a:t>Дать возможность рассказать свою версию ребенку</a:t>
            </a:r>
          </a:p>
          <a:p>
            <a:pPr algn="just"/>
            <a:r>
              <a:rPr lang="ru-RU" sz="4000" dirty="0" smtClean="0"/>
              <a:t>Дать возможность исправить ситуацию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Доверие - </a:t>
            </a:r>
            <a:endParaRPr lang="ru-RU" sz="4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Основа честных отношений в любом возрасте.</a:t>
            </a:r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педагог-психолог Гальцова П.С.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840</TotalTime>
  <Words>349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Детская ложь</vt:lpstr>
      <vt:lpstr>Мы бы все меньше врали,  если бы было  у кого научиться правде. </vt:lpstr>
      <vt:lpstr>Слайд 3</vt:lpstr>
      <vt:lpstr>Причины лжи</vt:lpstr>
      <vt:lpstr>Кроме этого, дети продолжают лгать, когда</vt:lpstr>
      <vt:lpstr>Маленькие дети</vt:lpstr>
      <vt:lpstr>Школьники</vt:lpstr>
      <vt:lpstr>Что делать?</vt:lpstr>
      <vt:lpstr>Доверие - 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ложь</dc:title>
  <dc:creator>ффф</dc:creator>
  <cp:lastModifiedBy>ИС</cp:lastModifiedBy>
  <cp:revision>30</cp:revision>
  <dcterms:created xsi:type="dcterms:W3CDTF">2011-10-08T19:50:24Z</dcterms:created>
  <dcterms:modified xsi:type="dcterms:W3CDTF">2015-01-15T11:52:51Z</dcterms:modified>
</cp:coreProperties>
</file>