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2"/>
  </p:notesMasterIdLst>
  <p:sldIdLst>
    <p:sldId id="256" r:id="rId2"/>
    <p:sldId id="257" r:id="rId3"/>
    <p:sldId id="259" r:id="rId4"/>
    <p:sldId id="266" r:id="rId5"/>
    <p:sldId id="260" r:id="rId6"/>
    <p:sldId id="262" r:id="rId7"/>
    <p:sldId id="263" r:id="rId8"/>
    <p:sldId id="258" r:id="rId9"/>
    <p:sldId id="265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377EB-12D1-4885-A225-1537E1CBE9D4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06A4E-7E59-4D28-ADC2-B18F50B92A4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06A4E-7E59-4D28-ADC2-B18F50B92A4F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06A4E-7E59-4D28-ADC2-B18F50B92A4F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EAB9E6-668D-4BB0-8274-F02E9C065B21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41DB73-EFC7-4597-94BE-415AC809E9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EAB9E6-668D-4BB0-8274-F02E9C065B21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41DB73-EFC7-4597-94BE-415AC809E9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EAB9E6-668D-4BB0-8274-F02E9C065B21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41DB73-EFC7-4597-94BE-415AC809E9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EAB9E6-668D-4BB0-8274-F02E9C065B21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41DB73-EFC7-4597-94BE-415AC809E9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EAB9E6-668D-4BB0-8274-F02E9C065B21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41DB73-EFC7-4597-94BE-415AC809E9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EAB9E6-668D-4BB0-8274-F02E9C065B21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41DB73-EFC7-4597-94BE-415AC809E9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EAB9E6-668D-4BB0-8274-F02E9C065B21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41DB73-EFC7-4597-94BE-415AC809E9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EAB9E6-668D-4BB0-8274-F02E9C065B21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41DB73-EFC7-4597-94BE-415AC809E9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EAB9E6-668D-4BB0-8274-F02E9C065B21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41DB73-EFC7-4597-94BE-415AC809E9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EAB9E6-668D-4BB0-8274-F02E9C065B21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41DB73-EFC7-4597-94BE-415AC809E9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EAB9E6-668D-4BB0-8274-F02E9C065B21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41DB73-EFC7-4597-94BE-415AC809E92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DEAB9E6-668D-4BB0-8274-F02E9C065B21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B41DB73-EFC7-4597-94BE-415AC809E92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445224"/>
            <a:ext cx="6400800" cy="62562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1"/>
                </a:solidFill>
              </a:rPr>
              <a:t>Весёлые задачи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  <p:pic>
        <p:nvPicPr>
          <p:cNvPr id="1026" name="Picture 2" descr="C:\Users\Людмила\Desktop\IMG_009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060848"/>
            <a:ext cx="5033913" cy="292146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1560" y="764704"/>
            <a:ext cx="8064896" cy="769441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Математический </a:t>
            </a:r>
            <a:r>
              <a:rPr lang="ru-RU" sz="4400" b="1" dirty="0" smtClean="0">
                <a:solidFill>
                  <a:srgbClr val="C00000"/>
                </a:solidFill>
              </a:rPr>
              <a:t>досуг</a:t>
            </a:r>
            <a:endParaRPr lang="ru-RU" sz="4400" b="1" dirty="0">
              <a:solidFill>
                <a:srgbClr val="C00000"/>
              </a:solidFill>
            </a:endParaRPr>
          </a:p>
        </p:txBody>
      </p:sp>
      <p:pic>
        <p:nvPicPr>
          <p:cNvPr id="6" name="Picture 2" descr="C:\Users\Людмила\Desktop\IMG_009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8096" y="2213248"/>
            <a:ext cx="5033913" cy="2921467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Людмила\Desktop\IMG_00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8368" y="908720"/>
            <a:ext cx="4913872" cy="463503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91680" y="5589240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Музыкальная пауза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Людмила\Desktop\IMG_009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1943100"/>
            <a:ext cx="4267200" cy="2971800"/>
          </a:xfrm>
          <a:prstGeom prst="rect">
            <a:avLst/>
          </a:prstGeom>
          <a:noFill/>
        </p:spPr>
      </p:pic>
      <p:pic>
        <p:nvPicPr>
          <p:cNvPr id="2051" name="Picture 3" descr="C:\Users\Людмила\Desktop\IMG_009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66721" y="726863"/>
            <a:ext cx="6013591" cy="418803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87624" y="5733256"/>
            <a:ext cx="7956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Определение выбранных детьми капитанов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Людмила\Desktop\IMG_00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04664"/>
            <a:ext cx="4464496" cy="516871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3568" y="5661248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Разминка.  Один за всех и все за одного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Людмила\Desktop\IMG_00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235914"/>
            <a:ext cx="3861023" cy="379328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331640" y="5589240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Живая неделя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Людмила\Desktop\IMG_0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387759"/>
            <a:ext cx="4367561" cy="364144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19672" y="5445224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Капитаны раздают задания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Людмила\Desktop\IMG_00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1966" y="1135000"/>
            <a:ext cx="6086338" cy="35322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75656" y="5157192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Математический гейм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Людмила\Desktop\IMG_00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548680"/>
            <a:ext cx="3024336" cy="508592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3528" y="5661248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Конкурс капитанов</a:t>
            </a:r>
            <a:r>
              <a:rPr lang="ru-RU" sz="2000" dirty="0" smtClean="0">
                <a:solidFill>
                  <a:srgbClr val="C00000"/>
                </a:solidFill>
              </a:rPr>
              <a:t>.  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Людмила\Desktop\IMG_00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692696"/>
            <a:ext cx="4824536" cy="441701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43608" y="5661248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Весёлые загадки 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Людмила\Desktop\IMG_00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1136" y="1052736"/>
            <a:ext cx="5447128" cy="421504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19672" y="5517232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Музыкальная пауза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36</Words>
  <Application>Microsoft Office PowerPoint</Application>
  <PresentationFormat>Экран (4:3)</PresentationFormat>
  <Paragraphs>13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</dc:creator>
  <cp:lastModifiedBy>Людмила</cp:lastModifiedBy>
  <cp:revision>11</cp:revision>
  <dcterms:created xsi:type="dcterms:W3CDTF">2013-11-16T08:44:59Z</dcterms:created>
  <dcterms:modified xsi:type="dcterms:W3CDTF">2013-11-16T10:39:58Z</dcterms:modified>
</cp:coreProperties>
</file>