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57" r:id="rId4"/>
    <p:sldId id="258" r:id="rId5"/>
    <p:sldId id="288" r:id="rId6"/>
    <p:sldId id="289" r:id="rId7"/>
    <p:sldId id="290" r:id="rId8"/>
    <p:sldId id="280" r:id="rId9"/>
    <p:sldId id="262" r:id="rId10"/>
    <p:sldId id="281" r:id="rId11"/>
    <p:sldId id="277" r:id="rId12"/>
    <p:sldId id="268" r:id="rId13"/>
    <p:sldId id="282" r:id="rId14"/>
    <p:sldId id="283" r:id="rId15"/>
    <p:sldId id="291" r:id="rId16"/>
    <p:sldId id="284" r:id="rId17"/>
    <p:sldId id="292" r:id="rId18"/>
    <p:sldId id="286" r:id="rId19"/>
    <p:sldId id="285" r:id="rId20"/>
    <p:sldId id="287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0000"/>
    <a:srgbClr val="CC6600"/>
    <a:srgbClr val="CC0000"/>
    <a:srgbClr val="FFCC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>
        <p:scale>
          <a:sx n="75" d="100"/>
          <a:sy n="75" d="100"/>
        </p:scale>
        <p:origin x="-133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01E96-2A8C-40B1-A0A1-186A395E3E16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11A233FC-BA13-4B58-BBF6-BFB329D900F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Сбор информации</a:t>
          </a:r>
        </a:p>
      </dgm:t>
    </dgm:pt>
    <dgm:pt modelId="{2263DD6F-A914-4F71-BDFA-FC8A77E3101D}" type="parTrans" cxnId="{519A9DAE-F86F-4DDB-8186-01EBF978E959}">
      <dgm:prSet/>
      <dgm:spPr/>
      <dgm:t>
        <a:bodyPr/>
        <a:lstStyle/>
        <a:p>
          <a:endParaRPr lang="ru-RU"/>
        </a:p>
      </dgm:t>
    </dgm:pt>
    <dgm:pt modelId="{C224954A-2BA2-4B05-9B9C-7CB7A62C5E34}" type="sibTrans" cxnId="{519A9DAE-F86F-4DDB-8186-01EBF978E959}">
      <dgm:prSet/>
      <dgm:spPr/>
      <dgm:t>
        <a:bodyPr/>
        <a:lstStyle/>
        <a:p>
          <a:endParaRPr lang="ru-RU"/>
        </a:p>
      </dgm:t>
    </dgm:pt>
    <dgm:pt modelId="{9EEB578A-3547-4326-B37A-489D91A3477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Чтение сказок Пушкина</a:t>
          </a:r>
        </a:p>
      </dgm:t>
    </dgm:pt>
    <dgm:pt modelId="{DE667155-992D-4FBE-8840-3D7D3B943A67}" type="parTrans" cxnId="{E738C166-44B2-460B-B776-66174D5DF891}">
      <dgm:prSet/>
      <dgm:spPr/>
      <dgm:t>
        <a:bodyPr/>
        <a:lstStyle/>
        <a:p>
          <a:endParaRPr lang="ru-RU"/>
        </a:p>
      </dgm:t>
    </dgm:pt>
    <dgm:pt modelId="{D8BB823E-A3FD-4451-ACA3-115469B49403}" type="sibTrans" cxnId="{E738C166-44B2-460B-B776-66174D5DF891}">
      <dgm:prSet/>
      <dgm:spPr/>
      <dgm:t>
        <a:bodyPr/>
        <a:lstStyle/>
        <a:p>
          <a:endParaRPr lang="ru-RU"/>
        </a:p>
      </dgm:t>
    </dgm:pt>
    <dgm:pt modelId="{8BD65BC7-DDD2-4ACD-A0B0-2AB9FB0479A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Оформление уголка  Пушкина </a:t>
          </a:r>
        </a:p>
      </dgm:t>
    </dgm:pt>
    <dgm:pt modelId="{041EC623-D6E0-4E74-B0CB-832154923D56}" type="parTrans" cxnId="{AD9F3773-0A7F-41FD-BE66-F155DCAB5187}">
      <dgm:prSet/>
      <dgm:spPr/>
      <dgm:t>
        <a:bodyPr/>
        <a:lstStyle/>
        <a:p>
          <a:endParaRPr lang="ru-RU"/>
        </a:p>
      </dgm:t>
    </dgm:pt>
    <dgm:pt modelId="{B3ADA5E6-B7F6-42E2-85D8-773275DA397B}" type="sibTrans" cxnId="{AD9F3773-0A7F-41FD-BE66-F155DCAB5187}">
      <dgm:prSet/>
      <dgm:spPr/>
      <dgm:t>
        <a:bodyPr/>
        <a:lstStyle/>
        <a:p>
          <a:endParaRPr lang="ru-RU"/>
        </a:p>
      </dgm:t>
    </dgm:pt>
    <dgm:pt modelId="{3B4FD398-C8B4-4BD5-824E-1045F24D3EF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Поход в библиотеку</a:t>
          </a:r>
        </a:p>
      </dgm:t>
    </dgm:pt>
    <dgm:pt modelId="{C8AC0BB2-CA0E-45A8-9AB4-88174778E68C}" type="parTrans" cxnId="{E472CF44-25E1-4D17-87FF-C4D4AE4DD8F3}">
      <dgm:prSet/>
      <dgm:spPr/>
      <dgm:t>
        <a:bodyPr/>
        <a:lstStyle/>
        <a:p>
          <a:endParaRPr lang="ru-RU"/>
        </a:p>
      </dgm:t>
    </dgm:pt>
    <dgm:pt modelId="{EA02F1F9-051B-4D15-9F38-3165499546FA}" type="sibTrans" cxnId="{E472CF44-25E1-4D17-87FF-C4D4AE4DD8F3}">
      <dgm:prSet/>
      <dgm:spPr/>
      <dgm:t>
        <a:bodyPr/>
        <a:lstStyle/>
        <a:p>
          <a:endParaRPr lang="ru-RU"/>
        </a:p>
      </dgm:t>
    </dgm:pt>
    <dgm:pt modelId="{D4E4CE70-EF63-4AD0-9BE6-D1DB547C59E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Просмотр мультфильмов</a:t>
          </a:r>
        </a:p>
      </dgm:t>
    </dgm:pt>
    <dgm:pt modelId="{52802486-F0CE-4010-A09A-7A7F741C0625}" type="parTrans" cxnId="{BAE9C465-B140-483D-AE81-7267B4FB15BF}">
      <dgm:prSet/>
      <dgm:spPr/>
      <dgm:t>
        <a:bodyPr/>
        <a:lstStyle/>
        <a:p>
          <a:endParaRPr lang="ru-RU"/>
        </a:p>
      </dgm:t>
    </dgm:pt>
    <dgm:pt modelId="{AEF7AE4C-17A7-46D8-A57F-B4437C44B92F}" type="sibTrans" cxnId="{BAE9C465-B140-483D-AE81-7267B4FB15BF}">
      <dgm:prSet/>
      <dgm:spPr/>
      <dgm:t>
        <a:bodyPr/>
        <a:lstStyle/>
        <a:p>
          <a:endParaRPr lang="ru-RU"/>
        </a:p>
      </dgm:t>
    </dgm:pt>
    <dgm:pt modelId="{E1EA6880-846B-4EEC-AE0B-7477A11D253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Слушание </a:t>
          </a: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аудиосказок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76C80F51-EDCF-403E-8E16-02D0A8D20D8E}" type="parTrans" cxnId="{A3D52AA3-9D9F-40E0-A676-1A11D229EF1A}">
      <dgm:prSet/>
      <dgm:spPr/>
      <dgm:t>
        <a:bodyPr/>
        <a:lstStyle/>
        <a:p>
          <a:endParaRPr lang="ru-RU"/>
        </a:p>
      </dgm:t>
    </dgm:pt>
    <dgm:pt modelId="{7098C441-9C8C-49A9-8B98-CBA0F80B12C0}" type="sibTrans" cxnId="{A3D52AA3-9D9F-40E0-A676-1A11D229EF1A}">
      <dgm:prSet/>
      <dgm:spPr/>
      <dgm:t>
        <a:bodyPr/>
        <a:lstStyle/>
        <a:p>
          <a:endParaRPr lang="ru-RU"/>
        </a:p>
      </dgm:t>
    </dgm:pt>
    <dgm:pt modelId="{5C0D3BF2-85F4-4654-BA78-7D807445FA7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Знакомство со сказками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через музыку, живопись</a:t>
          </a:r>
        </a:p>
      </dgm:t>
    </dgm:pt>
    <dgm:pt modelId="{928B959F-007F-4DEE-AFA6-70A3A994A5EF}" type="parTrans" cxnId="{93C740C6-75C3-4E9E-A41C-AF175C5CF873}">
      <dgm:prSet/>
      <dgm:spPr/>
      <dgm:t>
        <a:bodyPr/>
        <a:lstStyle/>
        <a:p>
          <a:endParaRPr lang="ru-RU"/>
        </a:p>
      </dgm:t>
    </dgm:pt>
    <dgm:pt modelId="{8D72A177-AA9D-4C80-8B3A-15C3A35814E6}" type="sibTrans" cxnId="{93C740C6-75C3-4E9E-A41C-AF175C5CF873}">
      <dgm:prSet/>
      <dgm:spPr/>
      <dgm:t>
        <a:bodyPr/>
        <a:lstStyle/>
        <a:p>
          <a:endParaRPr lang="ru-RU"/>
        </a:p>
      </dgm:t>
    </dgm:pt>
    <dgm:pt modelId="{3F217E63-2F6B-4F91-BC93-78A56D5221EA}" type="pres">
      <dgm:prSet presAssocID="{67001E96-2A8C-40B1-A0A1-186A395E3E1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15EDA2E-9397-4CA2-BB89-3D4E266E3EB2}" type="pres">
      <dgm:prSet presAssocID="{11A233FC-BA13-4B58-BBF6-BFB329D900F4}" presName="centerShape" presStyleLbl="node0" presStyleIdx="0" presStyleCnt="1" custScaleX="116484" custScaleY="115350"/>
      <dgm:spPr/>
      <dgm:t>
        <a:bodyPr/>
        <a:lstStyle/>
        <a:p>
          <a:endParaRPr lang="ru-RU"/>
        </a:p>
      </dgm:t>
    </dgm:pt>
    <dgm:pt modelId="{B5AEFF7E-3BC4-4400-AC49-30E20B6D9BB9}" type="pres">
      <dgm:prSet presAssocID="{DE667155-992D-4FBE-8840-3D7D3B943A67}" presName="Name9" presStyleLbl="parChTrans1D2" presStyleIdx="0" presStyleCnt="6"/>
      <dgm:spPr/>
      <dgm:t>
        <a:bodyPr/>
        <a:lstStyle/>
        <a:p>
          <a:endParaRPr lang="ru-RU"/>
        </a:p>
      </dgm:t>
    </dgm:pt>
    <dgm:pt modelId="{ED824A76-3E92-4EDF-BA89-5A2B1B0A1D66}" type="pres">
      <dgm:prSet presAssocID="{DE667155-992D-4FBE-8840-3D7D3B943A67}" presName="connTx" presStyleLbl="parChTrans1D2" presStyleIdx="0" presStyleCnt="6"/>
      <dgm:spPr/>
      <dgm:t>
        <a:bodyPr/>
        <a:lstStyle/>
        <a:p>
          <a:endParaRPr lang="ru-RU"/>
        </a:p>
      </dgm:t>
    </dgm:pt>
    <dgm:pt modelId="{2719B34E-9EE8-4ECD-88D0-BFF3630B5A57}" type="pres">
      <dgm:prSet presAssocID="{9EEB578A-3547-4326-B37A-489D91A3477C}" presName="node" presStyleLbl="node1" presStyleIdx="0" presStyleCnt="6" custScaleX="145597" custScaleY="112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244F6-5AAA-4F7D-9ED9-F952A350B6FE}" type="pres">
      <dgm:prSet presAssocID="{041EC623-D6E0-4E74-B0CB-832154923D56}" presName="Name9" presStyleLbl="parChTrans1D2" presStyleIdx="1" presStyleCnt="6"/>
      <dgm:spPr/>
      <dgm:t>
        <a:bodyPr/>
        <a:lstStyle/>
        <a:p>
          <a:endParaRPr lang="ru-RU"/>
        </a:p>
      </dgm:t>
    </dgm:pt>
    <dgm:pt modelId="{D0182445-2796-439C-8D12-A9D597C8E8D7}" type="pres">
      <dgm:prSet presAssocID="{041EC623-D6E0-4E74-B0CB-832154923D5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A1D083AB-6D1C-42D5-8506-6F06A77E75DA}" type="pres">
      <dgm:prSet presAssocID="{8BD65BC7-DDD2-4ACD-A0B0-2AB9FB0479A0}" presName="node" presStyleLbl="node1" presStyleIdx="1" presStyleCnt="6" custScaleX="152029" custScaleY="135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CFA02-3E7C-43D9-9258-EF389673E96F}" type="pres">
      <dgm:prSet presAssocID="{C8AC0BB2-CA0E-45A8-9AB4-88174778E68C}" presName="Name9" presStyleLbl="parChTrans1D2" presStyleIdx="2" presStyleCnt="6"/>
      <dgm:spPr/>
      <dgm:t>
        <a:bodyPr/>
        <a:lstStyle/>
        <a:p>
          <a:endParaRPr lang="ru-RU"/>
        </a:p>
      </dgm:t>
    </dgm:pt>
    <dgm:pt modelId="{1285C18C-C824-4122-BC77-64890AEB7148}" type="pres">
      <dgm:prSet presAssocID="{C8AC0BB2-CA0E-45A8-9AB4-88174778E68C}" presName="connTx" presStyleLbl="parChTrans1D2" presStyleIdx="2" presStyleCnt="6"/>
      <dgm:spPr/>
      <dgm:t>
        <a:bodyPr/>
        <a:lstStyle/>
        <a:p>
          <a:endParaRPr lang="ru-RU"/>
        </a:p>
      </dgm:t>
    </dgm:pt>
    <dgm:pt modelId="{46C88DB3-A9F8-4700-BA4F-FB2DD3105700}" type="pres">
      <dgm:prSet presAssocID="{3B4FD398-C8B4-4BD5-824E-1045F24D3EF4}" presName="node" presStyleLbl="node1" presStyleIdx="2" presStyleCnt="6" custScaleX="149952" custScaleY="119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DB2B9-2DF5-46CF-8DC8-BF8D363BA454}" type="pres">
      <dgm:prSet presAssocID="{52802486-F0CE-4010-A09A-7A7F741C0625}" presName="Name9" presStyleLbl="parChTrans1D2" presStyleIdx="3" presStyleCnt="6"/>
      <dgm:spPr/>
      <dgm:t>
        <a:bodyPr/>
        <a:lstStyle/>
        <a:p>
          <a:endParaRPr lang="ru-RU"/>
        </a:p>
      </dgm:t>
    </dgm:pt>
    <dgm:pt modelId="{3737647F-90A1-4B97-9F03-F71F191EDD79}" type="pres">
      <dgm:prSet presAssocID="{52802486-F0CE-4010-A09A-7A7F741C0625}" presName="connTx" presStyleLbl="parChTrans1D2" presStyleIdx="3" presStyleCnt="6"/>
      <dgm:spPr/>
      <dgm:t>
        <a:bodyPr/>
        <a:lstStyle/>
        <a:p>
          <a:endParaRPr lang="ru-RU"/>
        </a:p>
      </dgm:t>
    </dgm:pt>
    <dgm:pt modelId="{2B50FAAE-90EE-4FCE-B8B4-7D9478A318DD}" type="pres">
      <dgm:prSet presAssocID="{D4E4CE70-EF63-4AD0-9BE6-D1DB547C59EE}" presName="node" presStyleLbl="node1" presStyleIdx="3" presStyleCnt="6" custScaleX="169534" custScaleY="122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59898-1B11-4BF0-8CDF-F6A87EE2ADD4}" type="pres">
      <dgm:prSet presAssocID="{76C80F51-EDCF-403E-8E16-02D0A8D20D8E}" presName="Name9" presStyleLbl="parChTrans1D2" presStyleIdx="4" presStyleCnt="6"/>
      <dgm:spPr/>
      <dgm:t>
        <a:bodyPr/>
        <a:lstStyle/>
        <a:p>
          <a:endParaRPr lang="ru-RU"/>
        </a:p>
      </dgm:t>
    </dgm:pt>
    <dgm:pt modelId="{CC080F2C-9730-4D57-A8D6-3279DFA271E6}" type="pres">
      <dgm:prSet presAssocID="{76C80F51-EDCF-403E-8E16-02D0A8D20D8E}" presName="connTx" presStyleLbl="parChTrans1D2" presStyleIdx="4" presStyleCnt="6"/>
      <dgm:spPr/>
      <dgm:t>
        <a:bodyPr/>
        <a:lstStyle/>
        <a:p>
          <a:endParaRPr lang="ru-RU"/>
        </a:p>
      </dgm:t>
    </dgm:pt>
    <dgm:pt modelId="{5B79147A-3082-4587-B6C0-638C1936AF1B}" type="pres">
      <dgm:prSet presAssocID="{E1EA6880-846B-4EEC-AE0B-7477A11D2532}" presName="node" presStyleLbl="node1" presStyleIdx="4" presStyleCnt="6" custScaleX="156183" custScaleY="120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ECB43-7437-4842-8742-037867B16560}" type="pres">
      <dgm:prSet presAssocID="{928B959F-007F-4DEE-AFA6-70A3A994A5EF}" presName="Name9" presStyleLbl="parChTrans1D2" presStyleIdx="5" presStyleCnt="6"/>
      <dgm:spPr/>
      <dgm:t>
        <a:bodyPr/>
        <a:lstStyle/>
        <a:p>
          <a:endParaRPr lang="ru-RU"/>
        </a:p>
      </dgm:t>
    </dgm:pt>
    <dgm:pt modelId="{93B15EE5-5E8F-49C6-8CF1-4C6FBE91D013}" type="pres">
      <dgm:prSet presAssocID="{928B959F-007F-4DEE-AFA6-70A3A994A5EF}" presName="connTx" presStyleLbl="parChTrans1D2" presStyleIdx="5" presStyleCnt="6"/>
      <dgm:spPr/>
      <dgm:t>
        <a:bodyPr/>
        <a:lstStyle/>
        <a:p>
          <a:endParaRPr lang="ru-RU"/>
        </a:p>
      </dgm:t>
    </dgm:pt>
    <dgm:pt modelId="{6E661DAD-CCDD-4703-97B9-482156B4B578}" type="pres">
      <dgm:prSet presAssocID="{5C0D3BF2-85F4-4654-BA78-7D807445FA77}" presName="node" presStyleLbl="node1" presStyleIdx="5" presStyleCnt="6" custScaleX="154106" custScaleY="140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FFC20B-8BA5-4DDA-83EC-1620A86B2D18}" type="presOf" srcId="{67001E96-2A8C-40B1-A0A1-186A395E3E16}" destId="{3F217E63-2F6B-4F91-BC93-78A56D5221EA}" srcOrd="0" destOrd="0" presId="urn:microsoft.com/office/officeart/2005/8/layout/radial1"/>
    <dgm:cxn modelId="{E55ED6D0-1B1E-4F4C-A9BC-C67F9752BC4A}" type="presOf" srcId="{3B4FD398-C8B4-4BD5-824E-1045F24D3EF4}" destId="{46C88DB3-A9F8-4700-BA4F-FB2DD3105700}" srcOrd="0" destOrd="0" presId="urn:microsoft.com/office/officeart/2005/8/layout/radial1"/>
    <dgm:cxn modelId="{971945F4-4FD4-49FA-B555-4F00541200A2}" type="presOf" srcId="{041EC623-D6E0-4E74-B0CB-832154923D56}" destId="{07E244F6-5AAA-4F7D-9ED9-F952A350B6FE}" srcOrd="0" destOrd="0" presId="urn:microsoft.com/office/officeart/2005/8/layout/radial1"/>
    <dgm:cxn modelId="{100A0E99-6257-4B54-9BA7-C3FA27CF0675}" type="presOf" srcId="{928B959F-007F-4DEE-AFA6-70A3A994A5EF}" destId="{93B15EE5-5E8F-49C6-8CF1-4C6FBE91D013}" srcOrd="1" destOrd="0" presId="urn:microsoft.com/office/officeart/2005/8/layout/radial1"/>
    <dgm:cxn modelId="{E472CF44-25E1-4D17-87FF-C4D4AE4DD8F3}" srcId="{11A233FC-BA13-4B58-BBF6-BFB329D900F4}" destId="{3B4FD398-C8B4-4BD5-824E-1045F24D3EF4}" srcOrd="2" destOrd="0" parTransId="{C8AC0BB2-CA0E-45A8-9AB4-88174778E68C}" sibTransId="{EA02F1F9-051B-4D15-9F38-3165499546FA}"/>
    <dgm:cxn modelId="{BAE9C465-B140-483D-AE81-7267B4FB15BF}" srcId="{11A233FC-BA13-4B58-BBF6-BFB329D900F4}" destId="{D4E4CE70-EF63-4AD0-9BE6-D1DB547C59EE}" srcOrd="3" destOrd="0" parTransId="{52802486-F0CE-4010-A09A-7A7F741C0625}" sibTransId="{AEF7AE4C-17A7-46D8-A57F-B4437C44B92F}"/>
    <dgm:cxn modelId="{93C740C6-75C3-4E9E-A41C-AF175C5CF873}" srcId="{11A233FC-BA13-4B58-BBF6-BFB329D900F4}" destId="{5C0D3BF2-85F4-4654-BA78-7D807445FA77}" srcOrd="5" destOrd="0" parTransId="{928B959F-007F-4DEE-AFA6-70A3A994A5EF}" sibTransId="{8D72A177-AA9D-4C80-8B3A-15C3A35814E6}"/>
    <dgm:cxn modelId="{519A9DAE-F86F-4DDB-8186-01EBF978E959}" srcId="{67001E96-2A8C-40B1-A0A1-186A395E3E16}" destId="{11A233FC-BA13-4B58-BBF6-BFB329D900F4}" srcOrd="0" destOrd="0" parTransId="{2263DD6F-A914-4F71-BDFA-FC8A77E3101D}" sibTransId="{C224954A-2BA2-4B05-9B9C-7CB7A62C5E34}"/>
    <dgm:cxn modelId="{4005E0F0-FC01-4EC5-902C-9A57FDEAD0F9}" type="presOf" srcId="{DE667155-992D-4FBE-8840-3D7D3B943A67}" destId="{B5AEFF7E-3BC4-4400-AC49-30E20B6D9BB9}" srcOrd="0" destOrd="0" presId="urn:microsoft.com/office/officeart/2005/8/layout/radial1"/>
    <dgm:cxn modelId="{5E8E2433-29CF-4E6D-8266-93467D984C17}" type="presOf" srcId="{76C80F51-EDCF-403E-8E16-02D0A8D20D8E}" destId="{CC080F2C-9730-4D57-A8D6-3279DFA271E6}" srcOrd="1" destOrd="0" presId="urn:microsoft.com/office/officeart/2005/8/layout/radial1"/>
    <dgm:cxn modelId="{81C51420-CECF-4353-BEFD-984D00C74919}" type="presOf" srcId="{C8AC0BB2-CA0E-45A8-9AB4-88174778E68C}" destId="{1285C18C-C824-4122-BC77-64890AEB7148}" srcOrd="1" destOrd="0" presId="urn:microsoft.com/office/officeart/2005/8/layout/radial1"/>
    <dgm:cxn modelId="{AD9F3773-0A7F-41FD-BE66-F155DCAB5187}" srcId="{11A233FC-BA13-4B58-BBF6-BFB329D900F4}" destId="{8BD65BC7-DDD2-4ACD-A0B0-2AB9FB0479A0}" srcOrd="1" destOrd="0" parTransId="{041EC623-D6E0-4E74-B0CB-832154923D56}" sibTransId="{B3ADA5E6-B7F6-42E2-85D8-773275DA397B}"/>
    <dgm:cxn modelId="{A3D52AA3-9D9F-40E0-A676-1A11D229EF1A}" srcId="{11A233FC-BA13-4B58-BBF6-BFB329D900F4}" destId="{E1EA6880-846B-4EEC-AE0B-7477A11D2532}" srcOrd="4" destOrd="0" parTransId="{76C80F51-EDCF-403E-8E16-02D0A8D20D8E}" sibTransId="{7098C441-9C8C-49A9-8B98-CBA0F80B12C0}"/>
    <dgm:cxn modelId="{04F09C56-438B-48C1-B675-3F3A01D72C5F}" type="presOf" srcId="{041EC623-D6E0-4E74-B0CB-832154923D56}" destId="{D0182445-2796-439C-8D12-A9D597C8E8D7}" srcOrd="1" destOrd="0" presId="urn:microsoft.com/office/officeart/2005/8/layout/radial1"/>
    <dgm:cxn modelId="{FE0CB077-CB91-453B-935B-5C99D7B0BB70}" type="presOf" srcId="{52802486-F0CE-4010-A09A-7A7F741C0625}" destId="{8CEDB2B9-2DF5-46CF-8DC8-BF8D363BA454}" srcOrd="0" destOrd="0" presId="urn:microsoft.com/office/officeart/2005/8/layout/radial1"/>
    <dgm:cxn modelId="{E738C166-44B2-460B-B776-66174D5DF891}" srcId="{11A233FC-BA13-4B58-BBF6-BFB329D900F4}" destId="{9EEB578A-3547-4326-B37A-489D91A3477C}" srcOrd="0" destOrd="0" parTransId="{DE667155-992D-4FBE-8840-3D7D3B943A67}" sibTransId="{D8BB823E-A3FD-4451-ACA3-115469B49403}"/>
    <dgm:cxn modelId="{DD5CB00A-2803-4A67-9706-12649945B2E8}" type="presOf" srcId="{8BD65BC7-DDD2-4ACD-A0B0-2AB9FB0479A0}" destId="{A1D083AB-6D1C-42D5-8506-6F06A77E75DA}" srcOrd="0" destOrd="0" presId="urn:microsoft.com/office/officeart/2005/8/layout/radial1"/>
    <dgm:cxn modelId="{C950231E-6075-4C79-B60A-39365EC26E63}" type="presOf" srcId="{C8AC0BB2-CA0E-45A8-9AB4-88174778E68C}" destId="{2A2CFA02-3E7C-43D9-9258-EF389673E96F}" srcOrd="0" destOrd="0" presId="urn:microsoft.com/office/officeart/2005/8/layout/radial1"/>
    <dgm:cxn modelId="{F0869381-D6A3-485C-8270-547BE63E2F1B}" type="presOf" srcId="{DE667155-992D-4FBE-8840-3D7D3B943A67}" destId="{ED824A76-3E92-4EDF-BA89-5A2B1B0A1D66}" srcOrd="1" destOrd="0" presId="urn:microsoft.com/office/officeart/2005/8/layout/radial1"/>
    <dgm:cxn modelId="{0F07D1FF-9B4B-484D-9EE0-FA6A4CD2E0CA}" type="presOf" srcId="{9EEB578A-3547-4326-B37A-489D91A3477C}" destId="{2719B34E-9EE8-4ECD-88D0-BFF3630B5A57}" srcOrd="0" destOrd="0" presId="urn:microsoft.com/office/officeart/2005/8/layout/radial1"/>
    <dgm:cxn modelId="{64D85D5B-653F-465B-AF7A-A2D6D44AE123}" type="presOf" srcId="{E1EA6880-846B-4EEC-AE0B-7477A11D2532}" destId="{5B79147A-3082-4587-B6C0-638C1936AF1B}" srcOrd="0" destOrd="0" presId="urn:microsoft.com/office/officeart/2005/8/layout/radial1"/>
    <dgm:cxn modelId="{5A9E26D4-EA66-4EA2-A43B-B77483E90F66}" type="presOf" srcId="{D4E4CE70-EF63-4AD0-9BE6-D1DB547C59EE}" destId="{2B50FAAE-90EE-4FCE-B8B4-7D9478A318DD}" srcOrd="0" destOrd="0" presId="urn:microsoft.com/office/officeart/2005/8/layout/radial1"/>
    <dgm:cxn modelId="{EB305AC8-1451-47B2-BE7F-FA1455D13369}" type="presOf" srcId="{76C80F51-EDCF-403E-8E16-02D0A8D20D8E}" destId="{E1259898-1B11-4BF0-8CDF-F6A87EE2ADD4}" srcOrd="0" destOrd="0" presId="urn:microsoft.com/office/officeart/2005/8/layout/radial1"/>
    <dgm:cxn modelId="{35526D1D-840C-4BEB-BBCB-091C6DF78885}" type="presOf" srcId="{52802486-F0CE-4010-A09A-7A7F741C0625}" destId="{3737647F-90A1-4B97-9F03-F71F191EDD79}" srcOrd="1" destOrd="0" presId="urn:microsoft.com/office/officeart/2005/8/layout/radial1"/>
    <dgm:cxn modelId="{8FFEB5F2-497F-458B-88D1-8F08D4A66827}" type="presOf" srcId="{5C0D3BF2-85F4-4654-BA78-7D807445FA77}" destId="{6E661DAD-CCDD-4703-97B9-482156B4B578}" srcOrd="0" destOrd="0" presId="urn:microsoft.com/office/officeart/2005/8/layout/radial1"/>
    <dgm:cxn modelId="{DDAE7CAE-6D67-46C9-BDC1-04F64FAA65EC}" type="presOf" srcId="{11A233FC-BA13-4B58-BBF6-BFB329D900F4}" destId="{615EDA2E-9397-4CA2-BB89-3D4E266E3EB2}" srcOrd="0" destOrd="0" presId="urn:microsoft.com/office/officeart/2005/8/layout/radial1"/>
    <dgm:cxn modelId="{BF5F7892-E8C9-4539-ACB4-FE6A43F694D7}" type="presOf" srcId="{928B959F-007F-4DEE-AFA6-70A3A994A5EF}" destId="{D60ECB43-7437-4842-8742-037867B16560}" srcOrd="0" destOrd="0" presId="urn:microsoft.com/office/officeart/2005/8/layout/radial1"/>
    <dgm:cxn modelId="{7B2609BD-E69D-4826-961A-8DAC4BFC1B21}" type="presParOf" srcId="{3F217E63-2F6B-4F91-BC93-78A56D5221EA}" destId="{615EDA2E-9397-4CA2-BB89-3D4E266E3EB2}" srcOrd="0" destOrd="0" presId="urn:microsoft.com/office/officeart/2005/8/layout/radial1"/>
    <dgm:cxn modelId="{035BEE7A-3AE0-4951-999D-55608ECB58AC}" type="presParOf" srcId="{3F217E63-2F6B-4F91-BC93-78A56D5221EA}" destId="{B5AEFF7E-3BC4-4400-AC49-30E20B6D9BB9}" srcOrd="1" destOrd="0" presId="urn:microsoft.com/office/officeart/2005/8/layout/radial1"/>
    <dgm:cxn modelId="{B46B8B9E-D71D-4FB2-BC8C-7E5826C7BE07}" type="presParOf" srcId="{B5AEFF7E-3BC4-4400-AC49-30E20B6D9BB9}" destId="{ED824A76-3E92-4EDF-BA89-5A2B1B0A1D66}" srcOrd="0" destOrd="0" presId="urn:microsoft.com/office/officeart/2005/8/layout/radial1"/>
    <dgm:cxn modelId="{40B9FDBD-0370-4734-81AF-D3E7A2EE1704}" type="presParOf" srcId="{3F217E63-2F6B-4F91-BC93-78A56D5221EA}" destId="{2719B34E-9EE8-4ECD-88D0-BFF3630B5A57}" srcOrd="2" destOrd="0" presId="urn:microsoft.com/office/officeart/2005/8/layout/radial1"/>
    <dgm:cxn modelId="{D9C2D417-9A31-45DD-96EB-67A46C767D67}" type="presParOf" srcId="{3F217E63-2F6B-4F91-BC93-78A56D5221EA}" destId="{07E244F6-5AAA-4F7D-9ED9-F952A350B6FE}" srcOrd="3" destOrd="0" presId="urn:microsoft.com/office/officeart/2005/8/layout/radial1"/>
    <dgm:cxn modelId="{7FF0B95D-8E97-4436-94AF-7C52D31153FE}" type="presParOf" srcId="{07E244F6-5AAA-4F7D-9ED9-F952A350B6FE}" destId="{D0182445-2796-439C-8D12-A9D597C8E8D7}" srcOrd="0" destOrd="0" presId="urn:microsoft.com/office/officeart/2005/8/layout/radial1"/>
    <dgm:cxn modelId="{3320845A-0959-4B66-9054-0278E8510E49}" type="presParOf" srcId="{3F217E63-2F6B-4F91-BC93-78A56D5221EA}" destId="{A1D083AB-6D1C-42D5-8506-6F06A77E75DA}" srcOrd="4" destOrd="0" presId="urn:microsoft.com/office/officeart/2005/8/layout/radial1"/>
    <dgm:cxn modelId="{63E76C09-4FDE-4AD1-B5F1-F61E6386E3CF}" type="presParOf" srcId="{3F217E63-2F6B-4F91-BC93-78A56D5221EA}" destId="{2A2CFA02-3E7C-43D9-9258-EF389673E96F}" srcOrd="5" destOrd="0" presId="urn:microsoft.com/office/officeart/2005/8/layout/radial1"/>
    <dgm:cxn modelId="{4D10A9AB-56F2-40CA-922C-E5D2927692DD}" type="presParOf" srcId="{2A2CFA02-3E7C-43D9-9258-EF389673E96F}" destId="{1285C18C-C824-4122-BC77-64890AEB7148}" srcOrd="0" destOrd="0" presId="urn:microsoft.com/office/officeart/2005/8/layout/radial1"/>
    <dgm:cxn modelId="{5B517689-8D42-4084-BD3A-A41C640A5B2A}" type="presParOf" srcId="{3F217E63-2F6B-4F91-BC93-78A56D5221EA}" destId="{46C88DB3-A9F8-4700-BA4F-FB2DD3105700}" srcOrd="6" destOrd="0" presId="urn:microsoft.com/office/officeart/2005/8/layout/radial1"/>
    <dgm:cxn modelId="{1C4F72ED-D95A-4EF0-A165-9DFAA3FFE440}" type="presParOf" srcId="{3F217E63-2F6B-4F91-BC93-78A56D5221EA}" destId="{8CEDB2B9-2DF5-46CF-8DC8-BF8D363BA454}" srcOrd="7" destOrd="0" presId="urn:microsoft.com/office/officeart/2005/8/layout/radial1"/>
    <dgm:cxn modelId="{BDA981F4-73CF-48B2-9180-BE7EA405EE5C}" type="presParOf" srcId="{8CEDB2B9-2DF5-46CF-8DC8-BF8D363BA454}" destId="{3737647F-90A1-4B97-9F03-F71F191EDD79}" srcOrd="0" destOrd="0" presId="urn:microsoft.com/office/officeart/2005/8/layout/radial1"/>
    <dgm:cxn modelId="{22B40BC7-095A-4E7B-A260-3D2C1B4B6ECD}" type="presParOf" srcId="{3F217E63-2F6B-4F91-BC93-78A56D5221EA}" destId="{2B50FAAE-90EE-4FCE-B8B4-7D9478A318DD}" srcOrd="8" destOrd="0" presId="urn:microsoft.com/office/officeart/2005/8/layout/radial1"/>
    <dgm:cxn modelId="{66F2304E-1D9C-4207-BCFA-332CF825ED3B}" type="presParOf" srcId="{3F217E63-2F6B-4F91-BC93-78A56D5221EA}" destId="{E1259898-1B11-4BF0-8CDF-F6A87EE2ADD4}" srcOrd="9" destOrd="0" presId="urn:microsoft.com/office/officeart/2005/8/layout/radial1"/>
    <dgm:cxn modelId="{C1DD2CB2-13D9-4CBF-97A6-ABB45307FC6B}" type="presParOf" srcId="{E1259898-1B11-4BF0-8CDF-F6A87EE2ADD4}" destId="{CC080F2C-9730-4D57-A8D6-3279DFA271E6}" srcOrd="0" destOrd="0" presId="urn:microsoft.com/office/officeart/2005/8/layout/radial1"/>
    <dgm:cxn modelId="{2D1B9FEE-0CE6-4A09-A0D1-FBCBB0C54AAC}" type="presParOf" srcId="{3F217E63-2F6B-4F91-BC93-78A56D5221EA}" destId="{5B79147A-3082-4587-B6C0-638C1936AF1B}" srcOrd="10" destOrd="0" presId="urn:microsoft.com/office/officeart/2005/8/layout/radial1"/>
    <dgm:cxn modelId="{D7FB5C07-D344-4A6F-9979-E77C02F6C56C}" type="presParOf" srcId="{3F217E63-2F6B-4F91-BC93-78A56D5221EA}" destId="{D60ECB43-7437-4842-8742-037867B16560}" srcOrd="11" destOrd="0" presId="urn:microsoft.com/office/officeart/2005/8/layout/radial1"/>
    <dgm:cxn modelId="{5778F517-B1F7-43D6-9FC8-6FF5D376AAE9}" type="presParOf" srcId="{D60ECB43-7437-4842-8742-037867B16560}" destId="{93B15EE5-5E8F-49C6-8CF1-4C6FBE91D013}" srcOrd="0" destOrd="0" presId="urn:microsoft.com/office/officeart/2005/8/layout/radial1"/>
    <dgm:cxn modelId="{FAC11E1C-863E-4121-A3CC-E13C1F061705}" type="presParOf" srcId="{3F217E63-2F6B-4F91-BC93-78A56D5221EA}" destId="{6E661DAD-CCDD-4703-97B9-482156B4B57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624548-0AEF-4A0D-AF8B-7A7FDC3B8024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3DDCF1-080B-4922-8467-36DE940B8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121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3E2E-8626-48DE-BC61-F048115F1170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4B844-695A-47FB-9ECE-3D2E1D539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7E061-301B-4E58-9EFE-901515D4D109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D4F0E-3231-4C59-92AF-898447CE3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5F9BB-A0B4-49F9-9DBF-A88368CAF676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7DBFD-93A3-4907-AAAE-4C8C02E15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D973-5346-410F-8E7E-7228FCD84E72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43F15-FC62-46BE-BA9B-1436BED3B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E7CDB-14FC-42EE-B1C9-3896C0991596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4BCB2-859D-4E63-8C90-F8B85D500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6E68B-01DB-4C60-9713-2EC2D3F792E7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C6E7-81F5-4CC4-9B50-F4EEDB5EB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4417D-D60D-4F06-9FB9-FF2AAFC8A909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1959-FF31-4FCF-A2A3-61736A8A8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0CEC-D38B-405E-BA14-744EB3B936D7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5BD1-487D-4CFE-B9E1-4E46589C4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967A-C5EE-46F5-A019-27006D7B6A34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1A24B-C03E-409E-AE45-4CF507A07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AE2C-AF79-46E8-BC6B-9FDD3F483BAC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12048-3E8E-4244-8BD5-73C3B00BB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D5790-5A2C-40EB-A456-7C8145F89395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FCBD-5F3F-4200-A749-348F0D947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145D39-B0D5-418F-A930-5480F234E301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A145B6-5DD0-4522-BE6F-BD50D4DF6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928670"/>
            <a:ext cx="5000659" cy="35719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Проект: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«Путешествие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по сказкам А.С.Пушкина»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5429264"/>
            <a:ext cx="6726237" cy="128588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dirty="0" smtClean="0">
                <a:solidFill>
                  <a:srgbClr val="E46C0A"/>
                </a:solidFill>
              </a:rPr>
              <a:t>Составитель: учитель-логопед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rgbClr val="984807"/>
                </a:solidFill>
                <a:latin typeface="Arial" charset="0"/>
              </a:rPr>
              <a:t>Сафонова Ирина Эдуардовна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smtClean="0">
                <a:solidFill>
                  <a:srgbClr val="E46C0A"/>
                </a:solidFill>
              </a:rPr>
              <a:t>г. </a:t>
            </a:r>
            <a:r>
              <a:rPr lang="ru-RU" sz="2200" dirty="0" smtClean="0">
                <a:solidFill>
                  <a:srgbClr val="E46C0A"/>
                </a:solidFill>
                <a:latin typeface="Arial" charset="0"/>
              </a:rPr>
              <a:t>Туринск, 2014 год</a:t>
            </a:r>
          </a:p>
        </p:txBody>
      </p:sp>
      <p:pic>
        <p:nvPicPr>
          <p:cNvPr id="14339" name="Picture 6" descr="p_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28" y="1142984"/>
            <a:ext cx="388379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5984" y="285728"/>
            <a:ext cx="435771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E46C0A"/>
                </a:solidFill>
              </a:rPr>
              <a:t>МБДОУ  Детский сад №1 «</a:t>
            </a:r>
            <a:r>
              <a:rPr lang="ru-RU" dirty="0" err="1" smtClean="0">
                <a:solidFill>
                  <a:srgbClr val="E46C0A"/>
                </a:solidFill>
              </a:rPr>
              <a:t>Алёнушка</a:t>
            </a:r>
            <a:r>
              <a:rPr lang="ru-RU" dirty="0" smtClean="0">
                <a:solidFill>
                  <a:srgbClr val="E46C0A"/>
                </a:solidFill>
              </a:rPr>
              <a:t>» </a:t>
            </a:r>
          </a:p>
        </p:txBody>
      </p:sp>
    </p:spTree>
  </p:cSld>
  <p:clrMapOvr>
    <a:masterClrMapping/>
  </p:clrMapOvr>
  <p:transition advClick="0" advTm="1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Заключительный этап: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68313" y="1071546"/>
            <a:ext cx="8229600" cy="5154629"/>
          </a:xfrm>
        </p:spPr>
        <p:txBody>
          <a:bodyPr/>
          <a:lstStyle/>
          <a:p>
            <a:endParaRPr lang="ru-RU" dirty="0" smtClean="0"/>
          </a:p>
          <a:p>
            <a:pPr lvl="0"/>
            <a:r>
              <a:rPr lang="ru-RU" dirty="0" smtClean="0"/>
              <a:t>Проведение литературной гостиной по сказкам А.С. Пушкина «У сказки чистая душа».</a:t>
            </a:r>
          </a:p>
          <a:p>
            <a:pPr lvl="0"/>
            <a:r>
              <a:rPr lang="ru-RU" dirty="0" smtClean="0"/>
              <a:t>Участие в районном конкурсе чтецов, посвященном  215-летию со дня рождения А.С. Пушкина.</a:t>
            </a:r>
          </a:p>
          <a:p>
            <a:pPr lvl="0"/>
            <a:r>
              <a:rPr lang="ru-RU" dirty="0" smtClean="0"/>
              <a:t>Презентация проекта педагогическому сообществу.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85859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984807"/>
                </a:solidFill>
              </a:rPr>
              <a:t/>
            </a:r>
            <a:br>
              <a:rPr lang="en-US" sz="5400" b="1" dirty="0" smtClean="0">
                <a:solidFill>
                  <a:srgbClr val="984807"/>
                </a:solidFill>
              </a:rPr>
            </a:br>
            <a:r>
              <a:rPr lang="en-US" sz="5400" b="1" dirty="0" smtClean="0">
                <a:solidFill>
                  <a:srgbClr val="984807"/>
                </a:solidFill>
              </a:rPr>
              <a:t/>
            </a:r>
            <a:br>
              <a:rPr lang="en-US" sz="5400" b="1" dirty="0" smtClean="0">
                <a:solidFill>
                  <a:srgbClr val="984807"/>
                </a:solidFill>
              </a:rPr>
            </a:br>
            <a:r>
              <a:rPr lang="ru-RU" sz="5400" b="1" dirty="0" err="1" smtClean="0">
                <a:solidFill>
                  <a:srgbClr val="FF0000"/>
                </a:solidFill>
              </a:rPr>
              <a:t>Фотоотчет</a:t>
            </a:r>
            <a:r>
              <a:rPr lang="ru-RU" sz="5400" b="1" dirty="0" smtClean="0">
                <a:solidFill>
                  <a:srgbClr val="FF0000"/>
                </a:solidFill>
              </a:rPr>
              <a:t> о реализации проекта 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«Сказки </a:t>
            </a:r>
            <a:r>
              <a:rPr lang="ru-RU" sz="5400" b="1" dirty="0" smtClean="0">
                <a:solidFill>
                  <a:srgbClr val="FF0000"/>
                </a:solidFill>
                <a:latin typeface="Arial" charset="0"/>
              </a:rPr>
              <a:t>П</a:t>
            </a:r>
            <a:r>
              <a:rPr lang="ru-RU" sz="5400" b="1" dirty="0" smtClean="0">
                <a:solidFill>
                  <a:srgbClr val="FF0000"/>
                </a:solidFill>
              </a:rPr>
              <a:t>ушкина»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4221163"/>
            <a:ext cx="8229600" cy="2078037"/>
          </a:xfrm>
        </p:spPr>
        <p:txBody>
          <a:bodyPr/>
          <a:lstStyle/>
          <a:p>
            <a:pPr algn="ctr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2643182"/>
            <a:ext cx="5357849" cy="401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3"/>
          <p:cNvSpPr>
            <a:spLocks noGrp="1"/>
          </p:cNvSpPr>
          <p:nvPr>
            <p:ph type="title"/>
          </p:nvPr>
        </p:nvSpPr>
        <p:spPr>
          <a:xfrm>
            <a:off x="1142976" y="0"/>
            <a:ext cx="7000924" cy="857232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Уголок Пушкина в группе</a:t>
            </a:r>
          </a:p>
        </p:txBody>
      </p:sp>
      <p:pic>
        <p:nvPicPr>
          <p:cNvPr id="37891" name="Picture 3" descr="C:\Users\Таня\Desktop\фото Чтецы\102NIKON\DSCN37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857232"/>
            <a:ext cx="2786039" cy="2089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2" name="Picture 4" descr="C:\Users\Таня\Desktop\фото Чтецы\IMG_03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3643314"/>
            <a:ext cx="3337638" cy="2503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0" name="Picture 2" descr="C:\Users\Таня\Desktop\фото Чтецы\102NIKON\DSCN37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2958528"/>
            <a:ext cx="2500330" cy="3713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админ\Desktop\фото педчт\Фото-0091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73"/>
          <a:stretch/>
        </p:blipFill>
        <p:spPr bwMode="auto">
          <a:xfrm>
            <a:off x="4786314" y="857232"/>
            <a:ext cx="2571768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7894" name="Picture 6" descr="C:\Users\Таня\Desktop\фото Чтецы\IMG_032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786058"/>
            <a:ext cx="2271000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78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78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78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78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1643050"/>
            <a:ext cx="3209934" cy="36159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sz="4000" dirty="0" smtClean="0">
                <a:latin typeface="Arial" charset="0"/>
              </a:rPr>
              <a:t/>
            </a:r>
            <a:br>
              <a:rPr lang="ru-RU" sz="4000" dirty="0" smtClean="0">
                <a:latin typeface="Arial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>Альбом детских работ</a:t>
            </a:r>
            <a:br>
              <a:rPr lang="ru-RU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>«Ах! Что за прелесть эти сказки!»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457200" y="3071810"/>
            <a:ext cx="8229600" cy="3054353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11" name="Рисунок 10" descr="рисунки 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49900">
            <a:off x="652055" y="1871309"/>
            <a:ext cx="1954793" cy="2683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 descr="рисунки 01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2194">
            <a:off x="6353136" y="1871758"/>
            <a:ext cx="2053871" cy="28198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 descr="рисунки 00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44959" y="4230496"/>
            <a:ext cx="2214554" cy="30404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 descr="рисунки 00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96815" y="4060978"/>
            <a:ext cx="2357432" cy="32366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Таня\Desktop\фото Чтецы\IMG_03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571480"/>
            <a:ext cx="5434250" cy="3146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642918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Arial" charset="0"/>
                <a:cs typeface="Aharoni" pitchFamily="2" charset="-79"/>
              </a:rPr>
              <a:t>Художественное творчество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6" name="Рисунок 5" descr="рисунки 00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48389">
            <a:off x="5237756" y="2833868"/>
            <a:ext cx="3080530" cy="4229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рисунки 00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60991">
            <a:off x="984275" y="2875122"/>
            <a:ext cx="2883314" cy="3958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99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33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55256">
            <a:off x="293235" y="1278611"/>
            <a:ext cx="3658807" cy="2588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0010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cs typeface="Aharoni" pitchFamily="2" charset="-79"/>
              </a:rPr>
              <a:t>Картинная галерея</a:t>
            </a:r>
            <a:endParaRPr lang="ru-RU" b="1" i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5" name="Рисунок 4" descr="IMG_033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9997">
            <a:off x="5173821" y="1027475"/>
            <a:ext cx="3742799" cy="2924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IMG_033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3643314"/>
            <a:ext cx="4117479" cy="3071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25470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>Выставка детских рисунков</a:t>
            </a:r>
            <a:br>
              <a:rPr lang="ru-RU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> « Мой любимый сказочный герой»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30730" name="Picture 10" descr="Рисунок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1214422"/>
            <a:ext cx="2409825" cy="2409825"/>
          </a:xfrm>
          <a:prstGeom prst="rect">
            <a:avLst/>
          </a:prstGeom>
          <a:noFill/>
        </p:spPr>
      </p:pic>
      <p:pic>
        <p:nvPicPr>
          <p:cNvPr id="30734" name="Picture 14" descr="0_2a44a_574bbf5e_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714752"/>
            <a:ext cx="2051050" cy="2879725"/>
          </a:xfrm>
          <a:prstGeom prst="rect">
            <a:avLst/>
          </a:prstGeom>
          <a:noFill/>
        </p:spPr>
      </p:pic>
      <p:pic>
        <p:nvPicPr>
          <p:cNvPr id="40963" name="Picture 3" descr="C:\Users\Таня\Desktop\фото Чтецы\IMG_2871_c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214422"/>
            <a:ext cx="4465660" cy="23574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62" name="Picture 2" descr="C:\Users\Таня\Desktop\фото Чтецы\IMG_033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3500438"/>
            <a:ext cx="4219442" cy="3357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09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Дидактические игры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Таня\Desktop\фото Чтецы\102NIKON\DSCN37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428736"/>
            <a:ext cx="4071966" cy="3053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Таня\Desktop\фото Чтецы\102NIKON\DSCN37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3071810"/>
            <a:ext cx="4762533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72518" cy="1214446"/>
          </a:xfrm>
        </p:spPr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Мультимедийная</a:t>
            </a:r>
            <a:r>
              <a:rPr lang="ru-RU" b="1" dirty="0" smtClean="0">
                <a:solidFill>
                  <a:srgbClr val="0070C0"/>
                </a:solidFill>
              </a:rPr>
              <a:t> викторина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«По дорогам сказок Пушкина»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1986" name="Picture 2" descr="C:\Users\Таня\Desktop\фото Чтецы\102NIKON\DSCN3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500174"/>
            <a:ext cx="4152910" cy="31146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87" name="Picture 3" descr="C:\Users\Таня\Desktop\фото Чтецы\102NIKON\DSCN37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214686"/>
            <a:ext cx="4572032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9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19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-142908" y="0"/>
            <a:ext cx="9286908" cy="121442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Литературная гостиная по сказкам А.С.Пушкина «У сказки чистая душа»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43010" name="Picture 2" descr="C:\Users\Таня\Desktop\фото Чтецы\IMG_28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10876"/>
            <a:ext cx="3786214" cy="2839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2857496"/>
            <a:ext cx="3857652" cy="2893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012" name="Picture 4" descr="C:\Users\Таня\Desktop\фото Чтецы\IMG_28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330565">
            <a:off x="5771347" y="3942445"/>
            <a:ext cx="3318269" cy="2488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30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30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30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001056" cy="614366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charset="0"/>
              </a:rPr>
              <a:t>Проблема: </a:t>
            </a:r>
            <a:r>
              <a:rPr lang="ru-RU" sz="2400" dirty="0" smtClean="0"/>
              <a:t>Современные дети  много времени проводят за компьютерными играми, телевизором. Следствием этого стало заметное снижение интереса к чтению у детей; резко сокращена доля чтения в структуре свободного детского времени. Кроме того, происходит упрощение и огрубление речи, поскольку дети не осваивают язык классического наследия, в том числе и язык русской и зарубежной классики, которая раньше составляла значительную часть репертуара чтения детей.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Актуальность: </a:t>
            </a:r>
            <a:r>
              <a:rPr lang="ru-RU" sz="2400" dirty="0" smtClean="0"/>
              <a:t>Ввиду особой значимости духовной основы для развития личности в детские годы взрослый  должен стараться воспитать в современном ребенке грамотного читателя,</a:t>
            </a:r>
            <a:r>
              <a:rPr lang="ru-RU" dirty="0" smtClean="0"/>
              <a:t> </a:t>
            </a:r>
            <a:r>
              <a:rPr lang="ru-RU" sz="2400" dirty="0" smtClean="0"/>
              <a:t>приобщить его к русской литературе, воспитать высококультурного и творческого человека.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ru-RU" sz="24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Районный конкурс чтецов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4034" name="Picture 2" descr="C:\Users\Таня\Desktop\фото Чтецы\IMG_02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-270732" y="1699436"/>
            <a:ext cx="4451622" cy="3338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035" name="Picture 3" descr="C:\Users\Таня\Desktop\фото Чтецы\IMG_02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2857496"/>
            <a:ext cx="5143536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00000">
              <a:srgbClr val="FF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>
          <a:xfrm>
            <a:off x="250825" y="5300663"/>
            <a:ext cx="8607455" cy="1557337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  <p:pic>
        <p:nvPicPr>
          <p:cNvPr id="32771" name="Picture 3" descr="0_2267e_9d7fbc46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340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Цель</a:t>
            </a:r>
            <a:r>
              <a:rPr lang="ru-RU" sz="2800" dirty="0" smtClean="0">
                <a:solidFill>
                  <a:srgbClr val="FF0000"/>
                </a:solidFill>
              </a:rPr>
              <a:t>: </a:t>
            </a:r>
            <a:r>
              <a:rPr lang="ru-RU" sz="2800" dirty="0" smtClean="0">
                <a:solidFill>
                  <a:srgbClr val="0070C0"/>
                </a:solidFill>
                <a:latin typeface="Arial" charset="0"/>
              </a:rPr>
              <a:t>Развитие свободной творческой личности через введение детей в мир сказок А.С.Пушкина</a:t>
            </a:r>
            <a:endParaRPr lang="ru-RU" sz="4000" dirty="0" smtClean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929718" cy="5715016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dirty="0" smtClean="0"/>
              <a:t>	</a:t>
            </a:r>
            <a:r>
              <a:rPr lang="ru-RU" sz="2400" b="1" dirty="0" smtClean="0">
                <a:solidFill>
                  <a:srgbClr val="FF0000"/>
                </a:solidFill>
              </a:rPr>
              <a:t>Задачи: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/>
              <a:t>	1.  Развивать интерес к творчеству  великого поэта, к русской литературе.</a:t>
            </a:r>
          </a:p>
          <a:p>
            <a:pPr algn="just">
              <a:buNone/>
            </a:pPr>
            <a:r>
              <a:rPr lang="ru-RU" sz="2000" dirty="0" smtClean="0"/>
              <a:t>	2. Расширять кругозор, словарный запас, познавательную активность, коммуникативные навыки, совершенствовать  звукопроизношение, выразительность и связную речь детей.</a:t>
            </a:r>
          </a:p>
          <a:p>
            <a:pPr algn="just">
              <a:buNone/>
            </a:pPr>
            <a:r>
              <a:rPr lang="ru-RU" sz="2000" dirty="0" smtClean="0"/>
              <a:t>        3.Формировать у детей способность делать выводы, умозаключения, побуждать к собственным оценочным суждениям по поводу прочитанного,    развивать эмоциональную отзывчивость.</a:t>
            </a:r>
          </a:p>
          <a:p>
            <a:pPr algn="just">
              <a:buNone/>
            </a:pPr>
            <a:r>
              <a:rPr lang="ru-RU" sz="2000" dirty="0" smtClean="0"/>
              <a:t>	4. Помочь увидеть занимательность сюжетов и особенность языка в произведениях Пушкина.</a:t>
            </a:r>
          </a:p>
          <a:p>
            <a:pPr algn="just">
              <a:buNone/>
            </a:pPr>
            <a:r>
              <a:rPr lang="ru-RU" sz="2000" dirty="0" smtClean="0"/>
              <a:t>	5. Отобразить полученные впечатления в продуктах детской художественной деятельности, содействовать творческому развитию детей.</a:t>
            </a:r>
          </a:p>
          <a:p>
            <a:pPr algn="just">
              <a:buNone/>
            </a:pPr>
            <a:r>
              <a:rPr lang="ru-RU" sz="2000" dirty="0" smtClean="0"/>
              <a:t>	6. Воспитывать чувства добра, справедливости, умение любить и  видеть прекрасное.</a:t>
            </a:r>
          </a:p>
          <a:p>
            <a:pPr algn="just">
              <a:buNone/>
            </a:pPr>
            <a:r>
              <a:rPr lang="ru-RU" sz="2000" dirty="0" smtClean="0"/>
              <a:t>	7.Создать единое развивающее пространство, включающее детей, педагогов и родителей.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4" y="1643050"/>
            <a:ext cx="8678893" cy="46561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rial" charset="0"/>
              </a:rPr>
              <a:t>Срок реализации:</a:t>
            </a:r>
            <a:r>
              <a:rPr lang="ru-RU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dirty="0" smtClean="0">
                <a:latin typeface="Arial" charset="0"/>
              </a:rPr>
              <a:t>1 месяц</a:t>
            </a:r>
          </a:p>
          <a:p>
            <a:pPr algn="just" eaLnBrk="1" hangingPunct="1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Участники проекта: </a:t>
            </a:r>
            <a:r>
              <a:rPr lang="ru-RU" dirty="0" smtClean="0"/>
              <a:t>дети среднего и старшего возраста, логопед, воспитатели, воспитатель по </a:t>
            </a:r>
            <a:r>
              <a:rPr lang="ru-RU" dirty="0" err="1" smtClean="0"/>
              <a:t>изо-деятельности</a:t>
            </a:r>
            <a:r>
              <a:rPr lang="ru-RU" dirty="0" smtClean="0"/>
              <a:t>, музыкальный руководитель, родители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endParaRPr lang="ru-RU" dirty="0" smtClean="0">
              <a:latin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Arial" charset="0"/>
              </a:rPr>
              <a:t>Вид проекта: </a:t>
            </a:r>
            <a:r>
              <a:rPr lang="ru-RU" dirty="0" smtClean="0"/>
              <a:t>познавательно-творческий, межгрупповой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</a:rPr>
              <a:t>Предполагаемый   результат: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8858312" cy="6143644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Дети:</a:t>
            </a:r>
          </a:p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знакомство  с творчеством Александра Сергеевича Пушкина; </a:t>
            </a:r>
          </a:p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накопление эстетического опыта, через чтение и обсуждение литературных произведений;</a:t>
            </a:r>
          </a:p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воспитание культуры речи, обучение детей рассуждению, развитие умения применять свои знания в беседе, формирование связных высказываний;</a:t>
            </a:r>
          </a:p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обогащение и расширение словарного запаса детей;</a:t>
            </a:r>
          </a:p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умения выразительно читать стихи, инсценировать эпизоды сказок;</a:t>
            </a:r>
          </a:p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артистических способностей;</a:t>
            </a:r>
          </a:p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у детей образного мышления, фантазии, творческих способностей;</a:t>
            </a:r>
          </a:p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знакомство с классическими произведениями композиторов, созданными по сказкам А.С. Пушкина;</a:t>
            </a:r>
          </a:p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знакомство  с творчеством Александра Сергеевича Пушкина;</a:t>
            </a:r>
          </a:p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навыков сотрудничества;</a:t>
            </a:r>
          </a:p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воспитание чувства дружбы и коллективизма;</a:t>
            </a:r>
          </a:p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коммуникабельности и умения общаться со взрослыми людьми в разных ситуациях;</a:t>
            </a:r>
          </a:p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побуждение детей обращаться к взрослым с вопросами, суждениями; к речевому общению между собой.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cs typeface="Aharoni" pitchFamily="2" charset="-79"/>
              </a:rPr>
              <a:t>Родители:</a:t>
            </a:r>
            <a:endParaRPr lang="ru-RU" b="1" i="1" dirty="0">
              <a:solidFill>
                <a:srgbClr val="7030A0"/>
              </a:solidFill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4911741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в семье благоприятных условий для развития ребенка, с учетом опыта детей приобретенного в детском саду;</a:t>
            </a:r>
          </a:p>
          <a:p>
            <a:pPr algn="just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совместного творчества родителей и детей;</a:t>
            </a:r>
          </a:p>
          <a:p>
            <a:pPr algn="just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у родителей способности видеть в ребенке личность, уважать его мнение, обсуждать с ним предстоящую работу;</a:t>
            </a:r>
          </a:p>
          <a:p>
            <a:pPr algn="just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заинтересованность родителей жизнью детского сада, активное участие в проекте;</a:t>
            </a:r>
          </a:p>
          <a:p>
            <a:pPr algn="just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творческой предметно-развивающей среды детского сада</a:t>
            </a:r>
          </a:p>
          <a:p>
            <a:pPr algn="just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в конкурсе детско-родительских рисунков «Сказки А.С. Пушкина», помощь в оформлении.</a:t>
            </a:r>
          </a:p>
          <a:p>
            <a:pPr algn="just">
              <a:buNone/>
            </a:pP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Педагоги: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уголков Пушкина в группах</a:t>
            </a:r>
          </a:p>
          <a:p>
            <a:pPr algn="just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организация книжной выставки по сказкам А.С. Пушкина;</a:t>
            </a:r>
          </a:p>
          <a:p>
            <a:pPr algn="just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организация выставки детско-родительской рисунков «Сказки А.С. Пушкина»;</a:t>
            </a:r>
          </a:p>
          <a:p>
            <a:pPr algn="just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проведение тематических занятий и бесед;</a:t>
            </a:r>
          </a:p>
          <a:p>
            <a:pPr algn="just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организация экскурсии  в библиотеку</a:t>
            </a:r>
          </a:p>
          <a:p>
            <a:pPr algn="just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проведение литературных викторин по произведениям А.С. Пушкина;</a:t>
            </a:r>
          </a:p>
          <a:p>
            <a:pPr algn="just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видеотеки в группах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85884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I </a:t>
            </a:r>
            <a:r>
              <a:rPr lang="ru-RU" sz="4000" b="1" dirty="0" smtClean="0">
                <a:solidFill>
                  <a:srgbClr val="002060"/>
                </a:solidFill>
              </a:rPr>
              <a:t>этап: </a:t>
            </a:r>
            <a:r>
              <a:rPr lang="ru-RU" sz="4000" b="1" i="1" dirty="0" smtClean="0">
                <a:solidFill>
                  <a:srgbClr val="002060"/>
                </a:solidFill>
              </a:rPr>
              <a:t>Подготовительный: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4000" b="1" dirty="0" smtClean="0">
              <a:solidFill>
                <a:srgbClr val="002060"/>
              </a:solidFill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357158" y="642918"/>
            <a:ext cx="8229600" cy="6000792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/>
              <a:t>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опрос родителей и детей о том, какие книги дома читают, есть ли в домашней библиотеке произведения А.С Пушкина;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обсуждение проекта, выяснение возможностей, средств, необходимых для реализации проекта;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подбор методической, художественной литературы, иллюстративного, музыкального  материала  по теме проекта;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подбор  материала для изобразительной и продуктивной деятельности.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сборники сказок А.С. Пушкина; иллюстрации к сказкам, литература, репродукции картин, рисунков, фотографии по биографии   А.С. Пушкина, фото-презентации; мультфильмы по сказкам А.С. Пушкина; аудиозаписи классической музыки композитора Н.А. Римского-Корсакова,  К. Сен-Санса, А.С.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Грибоедова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М.И. Глинки; методическая литература.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Основной: Организация образовательной деятельности.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dirty="0" smtClean="0"/>
              <a:t> </a:t>
            </a:r>
          </a:p>
          <a:p>
            <a:pPr eaLnBrk="1" hangingPunct="1">
              <a:lnSpc>
                <a:spcPct val="80000"/>
              </a:lnSpc>
            </a:pPr>
            <a:endParaRPr lang="ru-RU" sz="700" dirty="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00166" y="1428736"/>
          <a:ext cx="6357982" cy="5429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421</Words>
  <Application>Microsoft Office PowerPoint</Application>
  <PresentationFormat>Экран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Проект:  «Путешествие  по сказкам А.С.Пушкина»</vt:lpstr>
      <vt:lpstr>Презентация PowerPoint</vt:lpstr>
      <vt:lpstr> Цель: Развитие свободной творческой личности через введение детей в мир сказок А.С.Пушкина</vt:lpstr>
      <vt:lpstr>Вид проекта: познавательно-творческий, межгрупповой </vt:lpstr>
      <vt:lpstr>  Предполагаемый   результат: </vt:lpstr>
      <vt:lpstr>Родители:</vt:lpstr>
      <vt:lpstr>Педагоги:</vt:lpstr>
      <vt:lpstr>I этап: Подготовительный: </vt:lpstr>
      <vt:lpstr>Основной: Организация образовательной деятельности.</vt:lpstr>
      <vt:lpstr>Заключительный этап:</vt:lpstr>
      <vt:lpstr>  Фотоотчет о реализации проекта  «Сказки Пушкина»</vt:lpstr>
      <vt:lpstr>Уголок Пушкина в группе</vt:lpstr>
      <vt:lpstr> Альбом детских работ «Ах! Что за прелесть эти сказки!»</vt:lpstr>
      <vt:lpstr>Художественное творчество</vt:lpstr>
      <vt:lpstr>Картинная галерея</vt:lpstr>
      <vt:lpstr>Выставка детских рисунков  « Мой любимый сказочный герой»</vt:lpstr>
      <vt:lpstr>Дидактические игры</vt:lpstr>
      <vt:lpstr>Мультимедийная викторина  «По дорогам сказок Пушкина» </vt:lpstr>
      <vt:lpstr>Литературная гостиная по сказкам А.С.Пушкина «У сказки чистая душа»</vt:lpstr>
      <vt:lpstr>Районный конкурс чтецов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 «Откуда хлеб пришёл»</dc:title>
  <dc:creator>Nabster</dc:creator>
  <cp:lastModifiedBy>ИРИНА</cp:lastModifiedBy>
  <cp:revision>119</cp:revision>
  <dcterms:created xsi:type="dcterms:W3CDTF">2010-03-13T15:46:26Z</dcterms:created>
  <dcterms:modified xsi:type="dcterms:W3CDTF">2014-04-30T06:42:46Z</dcterms:modified>
</cp:coreProperties>
</file>