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781D1-40A3-4B7D-8592-4229AB6BEF79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6360-A858-46FC-A464-1BA5BED28F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66360-A858-46FC-A464-1BA5BED28F7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alerey-room.ru/?p=6479" TargetMode="External"/><Relationship Id="rId3" Type="http://schemas.openxmlformats.org/officeDocument/2006/relationships/hyperlink" Target="http://museumschelykovo.ru/gallery_item.aspx?id=41&amp;pic=436" TargetMode="External"/><Relationship Id="rId7" Type="http://schemas.openxmlformats.org/officeDocument/2006/relationships/hyperlink" Target="http://www.bambooclub.ru/articles/Ryzhie-belki.htm" TargetMode="External"/><Relationship Id="rId2" Type="http://schemas.openxmlformats.org/officeDocument/2006/relationships/hyperlink" Target="http://wap.mkpn-club.ru/viewtopic.php?f=15&amp;t=548&amp;st=0&amp;sk=t&amp;sd=a&amp;start=4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pypast.ru/2009/01/21/page,3,belki_.pozitivchik.html" TargetMode="External"/><Relationship Id="rId5" Type="http://schemas.openxmlformats.org/officeDocument/2006/relationships/hyperlink" Target="http://banar.uol.ua/text/3282685/zayats/" TargetMode="External"/><Relationship Id="rId4" Type="http://schemas.openxmlformats.org/officeDocument/2006/relationships/hyperlink" Target="http://superyukon.org/lisa-i-lisyata-kolorado-ssh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08104" y="5489848"/>
            <a:ext cx="36358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  <a:ea typeface="+mj-ea"/>
                <a:cs typeface="+mj-cs"/>
              </a:rPr>
              <a:t>АВТОР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  <a:ea typeface="+mj-ea"/>
                <a:cs typeface="+mj-cs"/>
              </a:rPr>
              <a:t>ЖДАНОВА н.а</a:t>
            </a:r>
            <a:r>
              <a:rPr lang="ru-RU" sz="54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  <a:ea typeface="+mj-ea"/>
                <a:cs typeface="+mj-cs"/>
              </a:rPr>
              <a:t>.</a:t>
            </a:r>
            <a:endParaRPr kumimoji="0" lang="ru-RU" sz="54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290" name="Picture 2" descr="http://img1.liveinternet.ru/images/attach/c/7/97/811/97811959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5556248" cy="2880319"/>
          </a:xfrm>
          <a:prstGeom prst="rect">
            <a:avLst/>
          </a:prstGeom>
          <a:noFill/>
        </p:spPr>
      </p:pic>
      <p:pic>
        <p:nvPicPr>
          <p:cNvPr id="14338" name="Picture 2" descr="http://s019.radikal.ru/i600/1204/df/884018eafa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488586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зверей начинается линька. У зайчика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белочки изменяется окраска шерсти.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105" name="Picture 9" descr="http://www.mancompany.ru/upload/iblock/293/vitq-uht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960440" cy="2955297"/>
          </a:xfrm>
          <a:prstGeom prst="rect">
            <a:avLst/>
          </a:prstGeom>
          <a:noFill/>
        </p:spPr>
      </p:pic>
      <p:pic>
        <p:nvPicPr>
          <p:cNvPr id="4107" name="Picture 11" descr="http://proxy11.media.online.ua/uol/r2-9f3e5726e9/4fd9ecc06ba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983579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2/67/739/67739297_54085804_23388fa899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932" y="548680"/>
            <a:ext cx="4312068" cy="3960440"/>
          </a:xfrm>
          <a:prstGeom prst="rect">
            <a:avLst/>
          </a:prstGeom>
          <a:noFill/>
        </p:spPr>
      </p:pic>
      <p:pic>
        <p:nvPicPr>
          <p:cNvPr id="4" name="Picture 4" descr="http://img0.liveinternet.ru/images/attach/c/7/97/728/97728284_large_0_6fe7e_ba99720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003439" cy="417646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013176"/>
            <a:ext cx="8229600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 людей много хлопот весной. Окапывают деревья, сажают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овощные культуры, высаживают рассаду цветов на клумбы.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http://nashideti.3dn.ru/index/zagadki_o_vesne/0-34 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http://crosti.ru/preview/63813/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http://forum.gold-forum.ru/lofiversion/index.php/t13036.html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http://wap.mkpn-club.ru/viewtopic.php?f=15&amp;t=548&amp;st=0&amp;sk=t&amp;sd=a&amp;start=40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http://museumschelykovo.ru/gallery_item.aspx?id=41&amp;pic=436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http://superyukon.org/lisa-i-lisyata-kolorado-ssha/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http://banar.uol.ua/text/3282685/zayats/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http://copypast.ru/2009/01/21/page,3,belki_.pozitivchik.html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http://www.bambooclub.ru/articles/Ryzhie-belki.htm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http://galerey-room.ru/?p=6479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Наступила весна. Ярко светит солнце.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становится рыхлым, появляются проталины.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268" name="Picture 4" descr="http://stat19.privet.ru/lr/0d098998075e1fef7f863a43fd404d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3793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2/71/986/71986020_311687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68517" cy="4565107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Тает лёд. На реках начинается ледоход.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Плачут сосульки. Звенит весенняя капель.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s51.radikal.ru/i131/1207/b9/977ffc1f08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46498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деревьях и кустарниках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набухают почки.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09471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mg1.liveinternet.ru/images/attach/c/7/98/96/98096183_136242654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5016" cy="429309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76915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проталинах показались первые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весенние цветы - подснежники.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тёплых стран возвращаются перелётные птицы. Отовсюду слышны их звонкие голоса.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fotovideoforum.ru/resources/image/15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718567" cy="4212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Просыпаются после зимней спячки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медведи, ежи, барсуки, суслики.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content.foto.mail.ru/mail/julka9198/_answers/i-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306465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волчицы, лисицы, зайчихи,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ежихи появляются малыши.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3" name="Picture 3" descr="http://cs403231.userapi.com/v403231181/17ce/xajk42CnR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765849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124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Наступила весна. Ярко светит солнце.  Снег становится рыхлым, появляются проталины.</vt:lpstr>
      <vt:lpstr>Тает лёд. На реках начинается ледоход.</vt:lpstr>
      <vt:lpstr>Плачут сосульки. Звенит весенняя капель.</vt:lpstr>
      <vt:lpstr>На деревьях и кустарниках  набухают почки.</vt:lpstr>
      <vt:lpstr>На проталинах показались первые  весенние цветы - подснежники. </vt:lpstr>
      <vt:lpstr>Из тёплых стран возвращаются перелётные птицы. Отовсюду слышны их звонкие голоса.</vt:lpstr>
      <vt:lpstr>Просыпаются после зимней спячки  медведи, ежи, барсуки, суслики.</vt:lpstr>
      <vt:lpstr>У волчицы, лисицы, зайчихи,  ежихи появляются малыши.</vt:lpstr>
      <vt:lpstr>У зверей начинается линька. У зайчика  и белочки изменяется окраска шерсти.</vt:lpstr>
      <vt:lpstr>Слайд 11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22</cp:revision>
  <dcterms:created xsi:type="dcterms:W3CDTF">2014-04-30T16:32:02Z</dcterms:created>
  <dcterms:modified xsi:type="dcterms:W3CDTF">2014-05-01T10:22:02Z</dcterms:modified>
</cp:coreProperties>
</file>