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2" r:id="rId5"/>
    <p:sldId id="291" r:id="rId6"/>
    <p:sldId id="290" r:id="rId7"/>
    <p:sldId id="264" r:id="rId8"/>
    <p:sldId id="295" r:id="rId9"/>
    <p:sldId id="266" r:id="rId10"/>
    <p:sldId id="267" r:id="rId11"/>
    <p:sldId id="275" r:id="rId12"/>
    <p:sldId id="296" r:id="rId13"/>
    <p:sldId id="299" r:id="rId14"/>
    <p:sldId id="263" r:id="rId15"/>
    <p:sldId id="262" r:id="rId16"/>
    <p:sldId id="265" r:id="rId17"/>
    <p:sldId id="260" r:id="rId18"/>
    <p:sldId id="277" r:id="rId19"/>
    <p:sldId id="273" r:id="rId20"/>
    <p:sldId id="271" r:id="rId21"/>
    <p:sldId id="272" r:id="rId22"/>
    <p:sldId id="293" r:id="rId23"/>
    <p:sldId id="279" r:id="rId24"/>
    <p:sldId id="278" r:id="rId25"/>
    <p:sldId id="259" r:id="rId26"/>
    <p:sldId id="276" r:id="rId27"/>
    <p:sldId id="283" r:id="rId28"/>
    <p:sldId id="289" r:id="rId29"/>
    <p:sldId id="288" r:id="rId30"/>
    <p:sldId id="300" r:id="rId31"/>
    <p:sldId id="287" r:id="rId32"/>
    <p:sldId id="297" r:id="rId33"/>
    <p:sldId id="301" r:id="rId34"/>
    <p:sldId id="298" r:id="rId35"/>
    <p:sldId id="280" r:id="rId36"/>
    <p:sldId id="286" r:id="rId37"/>
    <p:sldId id="28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8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г</a:t>
            </a:r>
            <a:r>
              <a:rPr lang="ru-RU" dirty="0" smtClean="0"/>
              <a:t>. Москва</a:t>
            </a:r>
            <a:br>
              <a:rPr lang="ru-RU" dirty="0" smtClean="0"/>
            </a:br>
            <a:r>
              <a:rPr lang="ru-RU" dirty="0" smtClean="0"/>
              <a:t>ГБОУ СОШ №69</a:t>
            </a:r>
            <a:br>
              <a:rPr lang="ru-RU" dirty="0" smtClean="0"/>
            </a:br>
            <a:r>
              <a:rPr lang="ru-RU" dirty="0" smtClean="0"/>
              <a:t>им. Б.Ш. Окуджавы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читель-логопед</a:t>
            </a:r>
          </a:p>
          <a:p>
            <a:r>
              <a:rPr lang="ru-RU" b="1" i="1" dirty="0" smtClean="0"/>
              <a:t>Кишиневская </a:t>
            </a:r>
          </a:p>
          <a:p>
            <a:r>
              <a:rPr lang="ru-RU" b="1" i="1" dirty="0" smtClean="0"/>
              <a:t>Марина Александровна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372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17709" cy="4963282"/>
          </a:xfrm>
        </p:spPr>
      </p:pic>
    </p:spTree>
    <p:extLst>
      <p:ext uri="{BB962C8B-B14F-4D97-AF65-F5344CB8AC3E}">
        <p14:creationId xmlns:p14="http://schemas.microsoft.com/office/powerpoint/2010/main" val="16199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480720" cy="4871413"/>
          </a:xfrm>
        </p:spPr>
      </p:pic>
    </p:spTree>
    <p:extLst>
      <p:ext uri="{BB962C8B-B14F-4D97-AF65-F5344CB8AC3E}">
        <p14:creationId xmlns:p14="http://schemas.microsoft.com/office/powerpoint/2010/main" val="5845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552728" cy="4752528"/>
          </a:xfrm>
        </p:spPr>
      </p:pic>
    </p:spTree>
    <p:extLst>
      <p:ext uri="{BB962C8B-B14F-4D97-AF65-F5344CB8AC3E}">
        <p14:creationId xmlns:p14="http://schemas.microsoft.com/office/powerpoint/2010/main" val="42049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ОЦИКЛ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72" y="1197984"/>
            <a:ext cx="6258004" cy="4928179"/>
          </a:xfrm>
        </p:spPr>
      </p:pic>
    </p:spTree>
    <p:extLst>
      <p:ext uri="{BB962C8B-B14F-4D97-AF65-F5344CB8AC3E}">
        <p14:creationId xmlns:p14="http://schemas.microsoft.com/office/powerpoint/2010/main" val="14370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60" y="1252919"/>
            <a:ext cx="6997348" cy="4408329"/>
          </a:xfrm>
        </p:spPr>
      </p:pic>
    </p:spTree>
    <p:extLst>
      <p:ext uri="{BB962C8B-B14F-4D97-AF65-F5344CB8AC3E}">
        <p14:creationId xmlns:p14="http://schemas.microsoft.com/office/powerpoint/2010/main" val="1193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80804"/>
            <a:ext cx="4176464" cy="5375264"/>
          </a:xfrm>
        </p:spPr>
      </p:pic>
    </p:spTree>
    <p:extLst>
      <p:ext uri="{BB962C8B-B14F-4D97-AF65-F5344CB8AC3E}">
        <p14:creationId xmlns:p14="http://schemas.microsoft.com/office/powerpoint/2010/main" val="28890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АПИВА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324900"/>
            <a:ext cx="6617709" cy="4963282"/>
          </a:xfrm>
        </p:spPr>
      </p:pic>
    </p:spTree>
    <p:extLst>
      <p:ext uri="{BB962C8B-B14F-4D97-AF65-F5344CB8AC3E}">
        <p14:creationId xmlns:p14="http://schemas.microsoft.com/office/powerpoint/2010/main" val="12143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АСКИ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18033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ОВАТЬ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6326"/>
            <a:ext cx="6624736" cy="4833987"/>
          </a:xfrm>
        </p:spPr>
      </p:pic>
    </p:spTree>
    <p:extLst>
      <p:ext uri="{BB962C8B-B14F-4D97-AF65-F5344CB8AC3E}">
        <p14:creationId xmlns:p14="http://schemas.microsoft.com/office/powerpoint/2010/main" val="2944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ОССОВКИ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248472" cy="5072639"/>
          </a:xfrm>
        </p:spPr>
      </p:pic>
    </p:spTree>
    <p:extLst>
      <p:ext uri="{BB962C8B-B14F-4D97-AF65-F5344CB8AC3E}">
        <p14:creationId xmlns:p14="http://schemas.microsoft.com/office/powerpoint/2010/main" val="343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АВТОМАТИЗАЦИЯ ЗВУКА </a:t>
            </a:r>
            <a:r>
              <a:rPr lang="en-US" dirty="0" smtClean="0"/>
              <a:t> [</a:t>
            </a:r>
            <a:r>
              <a:rPr lang="ru-RU" dirty="0"/>
              <a:t>Р</a:t>
            </a:r>
            <a:r>
              <a:rPr lang="en-US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середине слова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течение согласных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7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36071"/>
            <a:ext cx="4752528" cy="5089587"/>
          </a:xfrm>
        </p:spPr>
      </p:pic>
    </p:spTree>
    <p:extLst>
      <p:ext uri="{BB962C8B-B14F-4D97-AF65-F5344CB8AC3E}">
        <p14:creationId xmlns:p14="http://schemas.microsoft.com/office/powerpoint/2010/main" val="12250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378906"/>
            <a:ext cx="6329677" cy="4747258"/>
          </a:xfrm>
        </p:spPr>
      </p:pic>
    </p:spTree>
    <p:extLst>
      <p:ext uri="{BB962C8B-B14F-4D97-AF65-F5344CB8AC3E}">
        <p14:creationId xmlns:p14="http://schemas.microsoft.com/office/powerpoint/2010/main" val="14194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832648" cy="5125850"/>
          </a:xfrm>
        </p:spPr>
      </p:pic>
    </p:spTree>
    <p:extLst>
      <p:ext uri="{BB962C8B-B14F-4D97-AF65-F5344CB8AC3E}">
        <p14:creationId xmlns:p14="http://schemas.microsoft.com/office/powerpoint/2010/main" val="37483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88230"/>
            <a:ext cx="6840760" cy="4813974"/>
          </a:xfrm>
        </p:spPr>
      </p:pic>
    </p:spTree>
    <p:extLst>
      <p:ext uri="{BB962C8B-B14F-4D97-AF65-F5344CB8AC3E}">
        <p14:creationId xmlns:p14="http://schemas.microsoft.com/office/powerpoint/2010/main" val="20037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ЫША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624736" cy="5018740"/>
          </a:xfrm>
        </p:spPr>
      </p:pic>
    </p:spTree>
    <p:extLst>
      <p:ext uri="{BB962C8B-B14F-4D97-AF65-F5344CB8AC3E}">
        <p14:creationId xmlns:p14="http://schemas.microsoft.com/office/powerpoint/2010/main" val="1915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ЛЮСТ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328592" cy="4927278"/>
          </a:xfrm>
        </p:spPr>
      </p:pic>
    </p:spTree>
    <p:extLst>
      <p:ext uri="{BB962C8B-B14F-4D97-AF65-F5344CB8AC3E}">
        <p14:creationId xmlns:p14="http://schemas.microsoft.com/office/powerpoint/2010/main" val="29014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ОСКИН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54518"/>
            <a:ext cx="5760640" cy="5186498"/>
          </a:xfrm>
        </p:spPr>
      </p:pic>
    </p:spTree>
    <p:extLst>
      <p:ext uri="{BB962C8B-B14F-4D97-AF65-F5344CB8AC3E}">
        <p14:creationId xmlns:p14="http://schemas.microsoft.com/office/powerpoint/2010/main" val="9517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ОФОН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896544" cy="4979790"/>
          </a:xfrm>
        </p:spPr>
      </p:pic>
    </p:spTree>
    <p:extLst>
      <p:ext uri="{BB962C8B-B14F-4D97-AF65-F5344CB8AC3E}">
        <p14:creationId xmlns:p14="http://schemas.microsoft.com/office/powerpoint/2010/main" val="7263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АНИЧНИК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9" y="1268760"/>
            <a:ext cx="6144683" cy="4608512"/>
          </a:xfrm>
        </p:spPr>
      </p:pic>
    </p:spTree>
    <p:extLst>
      <p:ext uri="{BB962C8B-B14F-4D97-AF65-F5344CB8AC3E}">
        <p14:creationId xmlns:p14="http://schemas.microsoft.com/office/powerpoint/2010/main" val="25053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ОВОД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6264696" cy="4818996"/>
          </a:xfrm>
        </p:spPr>
      </p:pic>
    </p:spTree>
    <p:extLst>
      <p:ext uri="{BB962C8B-B14F-4D97-AF65-F5344CB8AC3E}">
        <p14:creationId xmlns:p14="http://schemas.microsoft.com/office/powerpoint/2010/main" val="20338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700" dirty="0">
                <a:solidFill>
                  <a:prstClr val="black"/>
                </a:solidFill>
              </a:rPr>
              <a:t>ПРОХЛОПЫВАНИЕ ПО СЛОГАМ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ГРОМКО – ТИХО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ВОПРОС – ВОСКЛИЦАНИЕ 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БОЛЬШОЙ – МАЛЕНЬКИЙ 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ОДИН – МНОГО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ПРЯМОЙ И ОБРАТНЫЙ СЧЁТ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ПОДБОР ОПРЕДЕЛЕНИЙ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ПОДБОР ДЕЙСТВИЙ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ДОГОВАРИВАНИЕ ПРЕДЛОЖЕНИЙ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ЗАГАДКИ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2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АУС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557686" cy="4464496"/>
          </a:xfrm>
        </p:spPr>
      </p:pic>
    </p:spTree>
    <p:extLst>
      <p:ext uri="{BB962C8B-B14F-4D97-AF65-F5344CB8AC3E}">
        <p14:creationId xmlns:p14="http://schemas.microsoft.com/office/powerpoint/2010/main" val="38779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9612"/>
            <a:ext cx="6840760" cy="4806552"/>
          </a:xfrm>
        </p:spPr>
      </p:pic>
    </p:spTree>
    <p:extLst>
      <p:ext uri="{BB962C8B-B14F-4D97-AF65-F5344CB8AC3E}">
        <p14:creationId xmlns:p14="http://schemas.microsoft.com/office/powerpoint/2010/main" val="35491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ОЛЛЬ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696744" cy="4906562"/>
          </a:xfrm>
        </p:spPr>
      </p:pic>
    </p:spTree>
    <p:extLst>
      <p:ext uri="{BB962C8B-B14F-4D97-AF65-F5344CB8AC3E}">
        <p14:creationId xmlns:p14="http://schemas.microsoft.com/office/powerpoint/2010/main" val="33695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480512" cy="4860384"/>
          </a:xfrm>
        </p:spPr>
      </p:pic>
    </p:spTree>
    <p:extLst>
      <p:ext uri="{BB962C8B-B14F-4D97-AF65-F5344CB8AC3E}">
        <p14:creationId xmlns:p14="http://schemas.microsoft.com/office/powerpoint/2010/main" val="3537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ОПИНКА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24899"/>
            <a:ext cx="6408712" cy="4698522"/>
          </a:xfrm>
        </p:spPr>
      </p:pic>
    </p:spTree>
    <p:extLst>
      <p:ext uri="{BB962C8B-B14F-4D97-AF65-F5344CB8AC3E}">
        <p14:creationId xmlns:p14="http://schemas.microsoft.com/office/powerpoint/2010/main" val="41360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84784"/>
            <a:ext cx="7620000" cy="4369122"/>
          </a:xfrm>
        </p:spPr>
      </p:pic>
    </p:spTree>
    <p:extLst>
      <p:ext uri="{BB962C8B-B14F-4D97-AF65-F5344CB8AC3E}">
        <p14:creationId xmlns:p14="http://schemas.microsoft.com/office/powerpoint/2010/main" val="367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198886"/>
            <a:ext cx="4927278" cy="4927278"/>
          </a:xfrm>
        </p:spPr>
      </p:pic>
    </p:spTree>
    <p:extLst>
      <p:ext uri="{BB962C8B-B14F-4D97-AF65-F5344CB8AC3E}">
        <p14:creationId xmlns:p14="http://schemas.microsoft.com/office/powerpoint/2010/main" val="30274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АШЕНИЯ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01" y="1268760"/>
            <a:ext cx="7168797" cy="4752528"/>
          </a:xfrm>
        </p:spPr>
      </p:pic>
    </p:spTree>
    <p:extLst>
      <p:ext uri="{BB962C8B-B14F-4D97-AF65-F5344CB8AC3E}">
        <p14:creationId xmlns:p14="http://schemas.microsoft.com/office/powerpoint/2010/main" val="35575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ОШЬ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616624" cy="5419322"/>
          </a:xfrm>
        </p:spPr>
      </p:pic>
    </p:spTree>
    <p:extLst>
      <p:ext uri="{BB962C8B-B14F-4D97-AF65-F5344CB8AC3E}">
        <p14:creationId xmlns:p14="http://schemas.microsoft.com/office/powerpoint/2010/main" val="17577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30" y="1129240"/>
            <a:ext cx="6185746" cy="4996923"/>
          </a:xfrm>
        </p:spPr>
      </p:pic>
    </p:spTree>
    <p:extLst>
      <p:ext uri="{BB962C8B-B14F-4D97-AF65-F5344CB8AC3E}">
        <p14:creationId xmlns:p14="http://schemas.microsoft.com/office/powerpoint/2010/main" val="3924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АБЛИ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86762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29854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688632" cy="4315354"/>
          </a:xfrm>
        </p:spPr>
      </p:pic>
    </p:spTree>
    <p:extLst>
      <p:ext uri="{BB962C8B-B14F-4D97-AF65-F5344CB8AC3E}">
        <p14:creationId xmlns:p14="http://schemas.microsoft.com/office/powerpoint/2010/main" val="18011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АДУСНИК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1322213"/>
            <a:ext cx="6384751" cy="4793631"/>
          </a:xfrm>
        </p:spPr>
      </p:pic>
    </p:spTree>
    <p:extLst>
      <p:ext uri="{BB962C8B-B14F-4D97-AF65-F5344CB8AC3E}">
        <p14:creationId xmlns:p14="http://schemas.microsoft.com/office/powerpoint/2010/main" val="23577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91" y="1322592"/>
            <a:ext cx="5854353" cy="4803572"/>
          </a:xfrm>
        </p:spPr>
      </p:pic>
    </p:spTree>
    <p:extLst>
      <p:ext uri="{BB962C8B-B14F-4D97-AF65-F5344CB8AC3E}">
        <p14:creationId xmlns:p14="http://schemas.microsoft.com/office/powerpoint/2010/main" val="14486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76</Words>
  <Application>Microsoft Office PowerPoint</Application>
  <PresentationFormat>Экран (4:3)</PresentationFormat>
  <Paragraphs>51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г. Москва ГБОУ СОШ №69 им. Б.Ш. Окуджавы</vt:lpstr>
      <vt:lpstr>АВТОМАТИЗАЦИЯ ЗВУКА  [Р] в середине слова</vt:lpstr>
      <vt:lpstr>ФОРМЫ РАБОТЫ</vt:lpstr>
      <vt:lpstr>БРОШЬ</vt:lpstr>
      <vt:lpstr>ВАТРУШКА</vt:lpstr>
      <vt:lpstr>ГРАБЛИ</vt:lpstr>
      <vt:lpstr>ГРАД</vt:lpstr>
      <vt:lpstr>ГРАДУСНИК</vt:lpstr>
      <vt:lpstr>ГРАНАТ</vt:lpstr>
      <vt:lpstr>ГРАНАТА</vt:lpstr>
      <vt:lpstr>ГРАЧ</vt:lpstr>
      <vt:lpstr>ГРОЗА</vt:lpstr>
      <vt:lpstr>КВАДРОЦИКЛ</vt:lpstr>
      <vt:lpstr>КРАБ</vt:lpstr>
      <vt:lpstr>КРАН</vt:lpstr>
      <vt:lpstr>КРАПИВА</vt:lpstr>
      <vt:lpstr>КРАСКИ</vt:lpstr>
      <vt:lpstr>КРОВАТЬ</vt:lpstr>
      <vt:lpstr>КРОССОВКИ</vt:lpstr>
      <vt:lpstr>КРОШ</vt:lpstr>
      <vt:lpstr>КРОШКИ</vt:lpstr>
      <vt:lpstr>КРУГ</vt:lpstr>
      <vt:lpstr>КРЫСА</vt:lpstr>
      <vt:lpstr>КРЫША</vt:lpstr>
      <vt:lpstr>ЛЮСТРА</vt:lpstr>
      <vt:lpstr>МАТРОСКИН</vt:lpstr>
      <vt:lpstr>МИКРОФОН</vt:lpstr>
      <vt:lpstr>ПОГРАНИЧНИК</vt:lpstr>
      <vt:lpstr>ПРОВОД</vt:lpstr>
      <vt:lpstr>СТРАУС</vt:lpstr>
      <vt:lpstr>ТРАВА</vt:lpstr>
      <vt:lpstr>ТРОЛЛЬ</vt:lpstr>
      <vt:lpstr>ТРОН</vt:lpstr>
      <vt:lpstr>ТРОПИНКА</vt:lpstr>
      <vt:lpstr>ТРУБА</vt:lpstr>
      <vt:lpstr>ТРУСЫ</vt:lpstr>
      <vt:lpstr>УКРАШЕНИЯ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Москва ГБОУ СОШ №69 им. Б.Ш. Окуджавы</dc:title>
  <dc:creator>Admin</dc:creator>
  <cp:lastModifiedBy>Admin</cp:lastModifiedBy>
  <cp:revision>19</cp:revision>
  <dcterms:created xsi:type="dcterms:W3CDTF">2013-11-07T04:21:20Z</dcterms:created>
  <dcterms:modified xsi:type="dcterms:W3CDTF">2014-04-13T19:46:14Z</dcterms:modified>
</cp:coreProperties>
</file>