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9" r:id="rId5"/>
    <p:sldId id="262" r:id="rId6"/>
    <p:sldId id="259" r:id="rId7"/>
    <p:sldId id="260" r:id="rId8"/>
    <p:sldId id="270" r:id="rId9"/>
    <p:sldId id="271" r:id="rId10"/>
    <p:sldId id="265" r:id="rId11"/>
    <p:sldId id="267" r:id="rId12"/>
    <p:sldId id="263" r:id="rId13"/>
    <p:sldId id="264" r:id="rId14"/>
    <p:sldId id="266" r:id="rId15"/>
    <p:sldId id="268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6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0E84-8250-47AB-93F2-A3D90AFF8EDF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C442-1C67-4650-8FF4-AB421ED8F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C72EC-F879-4D02-91F2-CAD8B9A8F65B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598C-5A18-4C94-9234-2A7955BE6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CC1E-50A0-4E49-A830-9BECC24D04E0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527D3-BAFA-4BA6-A3DE-25037F0E0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3282-D674-4198-9E72-83FECAF3AA26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637F0-61EC-4AE5-822F-620FDA39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6D74-0AAC-4455-9198-D37DEB358E57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7BE5-7E79-46ED-B564-8B89CF8D5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623D-4EC6-4655-845A-B48467C46B93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43A9-CE4A-4353-8120-4AB48D366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C358-C3AC-4195-B234-C4AF5EF6D915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2FC7C-35E3-4C66-A1CB-A785D6710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0BD09-51F2-4DBB-906A-E2F77EEED5E8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EE41F-F54E-4C80-B3D8-2DA13AD98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8962-85D6-4BA5-B10B-BC017A4C7B28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6A4E-DC1C-457A-B85B-7BA8151BF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3CAD-0913-4653-B3D1-C547E0159D24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A1047-CB24-47D1-9EE6-CC3FB22B2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55CE-D632-4403-AF82-2F5D6C5302CA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1DE71-6CB9-4B36-BA9F-3E949CB66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5CDB3E-FE20-4D5F-887B-9F8429BA8CBC}" type="datetimeFigureOut">
              <a:rPr lang="ru-RU"/>
              <a:pPr>
                <a:defRPr/>
              </a:pPr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C3462D-8847-4FC8-8347-CD28B7989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85786" y="142852"/>
            <a:ext cx="764386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Веселая геометрия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 l="4706" t="2425" r="3529" b="3076"/>
          <a:stretch>
            <a:fillRect/>
          </a:stretch>
        </p:blipFill>
        <p:spPr bwMode="auto">
          <a:xfrm>
            <a:off x="714375" y="1428750"/>
            <a:ext cx="4357688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57875" y="3000375"/>
            <a:ext cx="30718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Презентацию выполнила </a:t>
            </a:r>
          </a:p>
          <a:p>
            <a:pPr algn="ctr"/>
            <a:r>
              <a:rPr lang="ru-RU"/>
              <a:t>воспитатель</a:t>
            </a:r>
          </a:p>
          <a:p>
            <a:pPr algn="ctr"/>
            <a:r>
              <a:rPr lang="ru-RU"/>
              <a:t>Кипина Светлана Васильевна,</a:t>
            </a:r>
          </a:p>
          <a:p>
            <a:pPr algn="ctr"/>
            <a:r>
              <a:rPr lang="ru-RU"/>
              <a:t>МАДОУ «Детский сад №3»</a:t>
            </a:r>
          </a:p>
          <a:p>
            <a:pPr algn="ctr"/>
            <a:r>
              <a:rPr lang="ru-RU"/>
              <a:t>г. Чердынь</a:t>
            </a:r>
          </a:p>
          <a:p>
            <a:pPr algn="ctr"/>
            <a:r>
              <a:rPr lang="ru-RU"/>
              <a:t>Пермский край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71625" y="714375"/>
            <a:ext cx="69294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Прямоугольник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8" y="2357438"/>
            <a:ext cx="62150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Растянули мы квадрат</a:t>
            </a:r>
          </a:p>
          <a:p>
            <a:r>
              <a:rPr lang="ru-RU" sz="2800" b="1"/>
              <a:t> И представили на взгляд,</a:t>
            </a:r>
          </a:p>
          <a:p>
            <a:r>
              <a:rPr lang="ru-RU" sz="2800" b="1"/>
              <a:t> На кого он стал похожим</a:t>
            </a:r>
          </a:p>
          <a:p>
            <a:r>
              <a:rPr lang="ru-RU" sz="2800" b="1"/>
              <a:t> Или с чем-то очень схожим?</a:t>
            </a:r>
          </a:p>
          <a:p>
            <a:r>
              <a:rPr lang="ru-RU" sz="2800" b="1"/>
              <a:t> Не кирпич, не треугольник -</a:t>
            </a:r>
          </a:p>
          <a:p>
            <a:r>
              <a:rPr lang="ru-RU" sz="2800" b="1"/>
              <a:t> Стал квадрат…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6313" y="4572000"/>
            <a:ext cx="4071937" cy="192881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zad73.jpg"/>
          <p:cNvPicPr>
            <a:picLocks noChangeAspect="1"/>
          </p:cNvPicPr>
          <p:nvPr/>
        </p:nvPicPr>
        <p:blipFill>
          <a:blip r:embed="rId2"/>
          <a:srcRect l="5469" t="6250" r="7031" b="9375"/>
          <a:stretch>
            <a:fillRect/>
          </a:stretch>
        </p:blipFill>
        <p:spPr bwMode="auto">
          <a:xfrm>
            <a:off x="571500" y="285750"/>
            <a:ext cx="80010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71500" y="6143625"/>
            <a:ext cx="7858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Найдем на картинке прямоугольники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5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внобедренный треугольник 3"/>
          <p:cNvSpPr/>
          <p:nvPr/>
        </p:nvSpPr>
        <p:spPr>
          <a:xfrm>
            <a:off x="4429125" y="2357438"/>
            <a:ext cx="3643313" cy="3857625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5938" y="428625"/>
            <a:ext cx="564356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Треугольник</a:t>
            </a:r>
          </a:p>
        </p:txBody>
      </p:sp>
      <p:sp>
        <p:nvSpPr>
          <p:cNvPr id="10244" name="Прямоугольник 6"/>
          <p:cNvSpPr>
            <a:spLocks noChangeArrowheads="1"/>
          </p:cNvSpPr>
          <p:nvPr/>
        </p:nvSpPr>
        <p:spPr bwMode="auto">
          <a:xfrm>
            <a:off x="785813" y="2828925"/>
            <a:ext cx="60721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Три вершины тут видны,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Три угла, три стороны, -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Ну, пожалуй, и довольно! -</a:t>
            </a:r>
            <a:br>
              <a:rPr lang="ru-RU" sz="2800" b="1">
                <a:latin typeface="Calibri" pitchFamily="34" charset="0"/>
              </a:rPr>
            </a:br>
            <a:r>
              <a:rPr lang="ru-RU" sz="2800" b="1">
                <a:latin typeface="Calibri" pitchFamily="34" charset="0"/>
              </a:rPr>
              <a:t>Что ты видишь? - ...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2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13"/>
            <a:ext cx="9144000" cy="707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14375" y="0"/>
            <a:ext cx="8429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latin typeface="Calibri" pitchFamily="34" charset="0"/>
              </a:rPr>
              <a:t>Сосчитаем все  треугольники</a:t>
            </a:r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969963"/>
            <a:ext cx="778668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5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рапеция 3"/>
          <p:cNvSpPr/>
          <p:nvPr/>
        </p:nvSpPr>
        <p:spPr>
          <a:xfrm>
            <a:off x="4143375" y="4000500"/>
            <a:ext cx="4572000" cy="2349500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86063" y="714375"/>
            <a:ext cx="4572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Трапеция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500188"/>
            <a:ext cx="8001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 sz="2800" b="1"/>
              <a:t>Трапеция больше на крышу похожа.</a:t>
            </a:r>
          </a:p>
          <a:p>
            <a:r>
              <a:rPr lang="ru-RU" sz="2800" b="1"/>
              <a:t> Юбку рисуют трапецией тоже.</a:t>
            </a:r>
          </a:p>
          <a:p>
            <a:r>
              <a:rPr lang="ru-RU" sz="2800" b="1"/>
              <a:t> Взять треугольник и верх удалить -</a:t>
            </a:r>
          </a:p>
          <a:p>
            <a:r>
              <a:rPr lang="ru-RU" sz="2800" b="1"/>
              <a:t> Трапецию можно и так получить.</a:t>
            </a:r>
            <a:br>
              <a:rPr lang="ru-RU" sz="2800" b="1"/>
            </a:br>
            <a:endParaRPr lang="ru-RU" sz="2800" b="1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3" descr="big_043021.jpg"/>
          <p:cNvPicPr>
            <a:picLocks noChangeAspect="1"/>
          </p:cNvPicPr>
          <p:nvPr/>
        </p:nvPicPr>
        <p:blipFill>
          <a:blip r:embed="rId3"/>
          <a:srcRect l="4311" t="41531" r="2586" b="2344"/>
          <a:stretch>
            <a:fillRect/>
          </a:stretch>
        </p:blipFill>
        <p:spPr bwMode="auto">
          <a:xfrm>
            <a:off x="714375" y="2000250"/>
            <a:ext cx="77152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71563" y="500063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Найдем на картинке трапецию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285750" y="1214438"/>
            <a:ext cx="2071688" cy="207168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9125" y="1143000"/>
            <a:ext cx="2071688" cy="20716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4875" y="4857750"/>
            <a:ext cx="3571875" cy="15001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500813" y="2714625"/>
            <a:ext cx="2451100" cy="1785938"/>
          </a:xfrm>
          <a:prstGeom prst="trapezoi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42875" y="4071938"/>
            <a:ext cx="2735263" cy="235743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2000250" y="2428875"/>
            <a:ext cx="2857500" cy="2857500"/>
          </a:xfrm>
          <a:prstGeom prst="diamond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285750" y="285750"/>
            <a:ext cx="8858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</a:rPr>
              <a:t>Какая фигура лишняя и почему?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5750" y="1285875"/>
            <a:ext cx="2214563" cy="1928813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71438" y="1143000"/>
            <a:ext cx="2357437" cy="2214563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285750" y="1071563"/>
            <a:ext cx="1785938" cy="17859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0313" y="1143000"/>
            <a:ext cx="1714500" cy="1714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3438" y="1071563"/>
            <a:ext cx="1785937" cy="17859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142875" y="4268788"/>
            <a:ext cx="2428875" cy="151765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786063" y="4000500"/>
            <a:ext cx="1697037" cy="178593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Трапеция 10"/>
          <p:cNvSpPr/>
          <p:nvPr/>
        </p:nvSpPr>
        <p:spPr>
          <a:xfrm>
            <a:off x="4714875" y="4214813"/>
            <a:ext cx="2514600" cy="1571625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214313" y="142875"/>
            <a:ext cx="871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</a:rPr>
              <a:t>Какая фигура следующая?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72313" y="1214438"/>
            <a:ext cx="1714500" cy="17145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358063" y="4000500"/>
            <a:ext cx="1697037" cy="1785938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42938" y="1357313"/>
            <a:ext cx="1928812" cy="192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43313" y="1500188"/>
            <a:ext cx="1928812" cy="19288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625" y="4071938"/>
            <a:ext cx="1928813" cy="192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86563" y="4071938"/>
            <a:ext cx="1928812" cy="192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15125" y="1500188"/>
            <a:ext cx="1928813" cy="19288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643313" y="4143375"/>
            <a:ext cx="1928812" cy="19288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5" name="Прямоугольник 10"/>
          <p:cNvSpPr>
            <a:spLocks noChangeArrowheads="1"/>
          </p:cNvSpPr>
          <p:nvPr/>
        </p:nvSpPr>
        <p:spPr bwMode="auto">
          <a:xfrm>
            <a:off x="357188" y="285750"/>
            <a:ext cx="8215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</a:rPr>
              <a:t>Какая фигура лишняя и почему?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29000" y="1428750"/>
            <a:ext cx="2643188" cy="20716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500438" y="1571625"/>
            <a:ext cx="2000250" cy="20002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4572000" y="2214563"/>
            <a:ext cx="4214813" cy="37861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813" y="428625"/>
            <a:ext cx="49291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Круг</a:t>
            </a:r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214313" y="2214563"/>
            <a:ext cx="45720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Прикатилось колесо,</a:t>
            </a:r>
          </a:p>
          <a:p>
            <a:r>
              <a:rPr lang="ru-RU" sz="2800" b="1">
                <a:latin typeface="Calibri" pitchFamily="34" charset="0"/>
              </a:rPr>
              <a:t> Ведь похожее оно,</a:t>
            </a:r>
          </a:p>
          <a:p>
            <a:r>
              <a:rPr lang="ru-RU" sz="2800" b="1">
                <a:latin typeface="Calibri" pitchFamily="34" charset="0"/>
              </a:rPr>
              <a:t> Как наглядная натура</a:t>
            </a:r>
          </a:p>
          <a:p>
            <a:r>
              <a:rPr lang="ru-RU" sz="2800" b="1">
                <a:latin typeface="Calibri" pitchFamily="34" charset="0"/>
              </a:rPr>
              <a:t> Лишь на круглую фигуру.</a:t>
            </a:r>
          </a:p>
          <a:p>
            <a:r>
              <a:rPr lang="ru-RU" sz="2800" b="1">
                <a:latin typeface="Calibri" pitchFamily="34" charset="0"/>
              </a:rPr>
              <a:t> Догадался, милый друг?</a:t>
            </a:r>
          </a:p>
          <a:p>
            <a:r>
              <a:rPr lang="ru-RU" sz="2800" b="1">
                <a:latin typeface="Calibri" pitchFamily="34" charset="0"/>
              </a:rPr>
              <a:t> Ну, конечно, это …</a:t>
            </a:r>
            <a:br>
              <a:rPr lang="ru-RU" sz="2800" b="1">
                <a:latin typeface="Calibri" pitchFamily="34" charset="0"/>
              </a:rPr>
            </a:br>
            <a:endParaRPr lang="ru-RU" sz="2800" b="1">
              <a:latin typeface="Calibri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14750" y="2714625"/>
            <a:ext cx="1928813" cy="1928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29063" y="1214438"/>
            <a:ext cx="1500187" cy="150018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6188" y="4714875"/>
            <a:ext cx="714375" cy="200025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4714875"/>
            <a:ext cx="714375" cy="200025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892550" y="71438"/>
            <a:ext cx="1573213" cy="164306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0359591">
            <a:off x="5973763" y="2509838"/>
            <a:ext cx="714375" cy="20002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585307">
            <a:off x="2592388" y="2482850"/>
            <a:ext cx="714375" cy="20002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71813" y="6286500"/>
            <a:ext cx="714375" cy="42862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72125" y="6286500"/>
            <a:ext cx="714375" cy="42862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6250" y="1928813"/>
            <a:ext cx="142875" cy="14287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857750" y="19288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572000" y="2071688"/>
            <a:ext cx="142875" cy="21431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071688" y="4357688"/>
            <a:ext cx="642937" cy="5715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13" y="4429125"/>
            <a:ext cx="642937" cy="5715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500563" y="2500313"/>
            <a:ext cx="357187" cy="714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929063" y="4000500"/>
            <a:ext cx="500062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0625" y="4000500"/>
            <a:ext cx="500063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572000" y="3000375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572000" y="350043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572000" y="407193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9" name="TextBox 27"/>
          <p:cNvSpPr txBox="1">
            <a:spLocks noChangeArrowheads="1"/>
          </p:cNvSpPr>
          <p:nvPr/>
        </p:nvSpPr>
        <p:spPr bwMode="auto">
          <a:xfrm>
            <a:off x="285750" y="285750"/>
            <a:ext cx="3857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Найдем на картинке все круглые предметы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 rot="16200000">
            <a:off x="4643438" y="2571750"/>
            <a:ext cx="5214937" cy="22145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57563" y="500063"/>
            <a:ext cx="42862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Овал</a:t>
            </a:r>
          </a:p>
        </p:txBody>
      </p:sp>
      <p:sp>
        <p:nvSpPr>
          <p:cNvPr id="8196" name="Прямоугольник 8"/>
          <p:cNvSpPr>
            <a:spLocks noChangeArrowheads="1"/>
          </p:cNvSpPr>
          <p:nvPr/>
        </p:nvSpPr>
        <p:spPr bwMode="auto">
          <a:xfrm>
            <a:off x="214313" y="2428875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Если взял бы я окружность,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С двух сторон немного сжал,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Отвечайте дети дружно -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Получился бы ...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81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42875" y="357188"/>
            <a:ext cx="42862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Сколько на картинке овалов?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/>
          <a:srcRect l="50000" t="5681" r="-1137"/>
          <a:stretch>
            <a:fillRect/>
          </a:stretch>
        </p:blipFill>
        <p:spPr bwMode="auto">
          <a:xfrm>
            <a:off x="4286250" y="714375"/>
            <a:ext cx="4286250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57813" y="2357438"/>
            <a:ext cx="3500437" cy="30003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28875" y="500063"/>
            <a:ext cx="4143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Квадрат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2286000"/>
            <a:ext cx="5715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Четыре палочки сложил</a:t>
            </a:r>
          </a:p>
          <a:p>
            <a:r>
              <a:rPr lang="ru-RU" sz="2800" b="1"/>
              <a:t>И фигуру  получил.</a:t>
            </a:r>
          </a:p>
          <a:p>
            <a:r>
              <a:rPr lang="ru-RU" sz="2800" b="1"/>
              <a:t>Он давно знаком со мной,</a:t>
            </a:r>
          </a:p>
          <a:p>
            <a:r>
              <a:rPr lang="ru-RU" sz="2800" b="1"/>
              <a:t>Каждый угол в нем - прямой.</a:t>
            </a:r>
          </a:p>
          <a:p>
            <a:r>
              <a:rPr lang="ru-RU" sz="2800" b="1"/>
              <a:t>Все четыре стороны</a:t>
            </a:r>
          </a:p>
          <a:p>
            <a:r>
              <a:rPr lang="ru-RU" sz="2800" b="1"/>
              <a:t>Одинаковой длины.</a:t>
            </a:r>
          </a:p>
          <a:p>
            <a:r>
              <a:rPr lang="ru-RU" sz="2800" b="1"/>
              <a:t>Вам его представить рад,</a:t>
            </a:r>
          </a:p>
          <a:p>
            <a:r>
              <a:rPr lang="ru-RU" sz="2800" b="1"/>
              <a:t>А зовут его…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571750" y="5643563"/>
            <a:ext cx="428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Найдем все квадраты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14375"/>
            <a:ext cx="7197725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омб 4"/>
          <p:cNvSpPr/>
          <p:nvPr/>
        </p:nvSpPr>
        <p:spPr>
          <a:xfrm>
            <a:off x="5000625" y="2000250"/>
            <a:ext cx="3929063" cy="3929063"/>
          </a:xfrm>
          <a:prstGeom prst="diamond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29000" y="1071563"/>
            <a:ext cx="28575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Ромб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2786063"/>
            <a:ext cx="6000750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Если встали б все квадраты</a:t>
            </a:r>
            <a:br>
              <a:rPr lang="ru-RU" sz="2800" b="1"/>
            </a:br>
            <a:r>
              <a:rPr lang="ru-RU" sz="2800" b="1"/>
              <a:t>На вершины под углом бы,</a:t>
            </a:r>
            <a:br>
              <a:rPr lang="ru-RU" sz="2800" b="1"/>
            </a:br>
            <a:r>
              <a:rPr lang="ru-RU" sz="2800" b="1"/>
              <a:t>То бы видели ребята</a:t>
            </a:r>
            <a:br>
              <a:rPr lang="ru-RU" sz="2800" b="1"/>
            </a:br>
            <a:r>
              <a:rPr lang="ru-RU" sz="2800" b="1"/>
              <a:t>Не квадраты мы, а ...</a:t>
            </a:r>
            <a:br>
              <a:rPr lang="ru-RU" sz="2800" b="1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goltum5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3571875" y="1643063"/>
            <a:ext cx="1643063" cy="15716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452813" y="214313"/>
            <a:ext cx="1976437" cy="170338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43313" y="3214688"/>
            <a:ext cx="1357312" cy="3429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4929188" y="3357563"/>
            <a:ext cx="2357437" cy="1000125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1571625" y="3357563"/>
            <a:ext cx="2154238" cy="1000125"/>
          </a:xfrm>
          <a:prstGeom prst="diamon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4572000" y="6500813"/>
            <a:ext cx="2357438" cy="357187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1857375" y="6448425"/>
            <a:ext cx="2214563" cy="409575"/>
          </a:xfrm>
          <a:prstGeom prst="diamon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71500" y="428625"/>
            <a:ext cx="2214563" cy="64293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572125" y="642938"/>
            <a:ext cx="1857375" cy="64293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786688" y="214313"/>
            <a:ext cx="1214437" cy="13573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72063" y="5072063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Сколько на рисунке ромбов?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189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веселая геометрия</dc:title>
  <dc:creator>Кипина Светлана Васильевна</dc:creator>
  <cp:lastModifiedBy>best</cp:lastModifiedBy>
  <cp:revision>49</cp:revision>
  <dcterms:created xsi:type="dcterms:W3CDTF">2010-09-08T15:31:14Z</dcterms:created>
  <dcterms:modified xsi:type="dcterms:W3CDTF">2013-04-08T16:00:25Z</dcterms:modified>
</cp:coreProperties>
</file>