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0" r:id="rId4"/>
    <p:sldId id="258" r:id="rId5"/>
    <p:sldId id="263" r:id="rId6"/>
    <p:sldId id="267" r:id="rId7"/>
    <p:sldId id="261" r:id="rId8"/>
    <p:sldId id="257" r:id="rId9"/>
    <p:sldId id="268" r:id="rId10"/>
    <p:sldId id="269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0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8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8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Not\Desktop\&#1052;&#1040;&#1052;&#1040;\&#1052;&#1072;&#1084;&#1072;%20&#1057;&#1086;&#1083;&#1085;&#1077;&#1095;&#1085;&#1072;&#1103;%20&#1082;&#1072;&#1087;&#1077;&#1083;&#1100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305800" cy="1643074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pPr algn="ctr"/>
            <a:r>
              <a:rPr lang="ru-RU" sz="19900" smtClean="0">
                <a:solidFill>
                  <a:srgbClr val="FF6600"/>
                </a:solidFill>
                <a:latin typeface="Monotype Corsiva" pitchFamily="66" charset="0"/>
                <a:cs typeface="Aharoni" pitchFamily="2" charset="-79"/>
              </a:rPr>
              <a:t>Весна.</a:t>
            </a:r>
            <a:endParaRPr lang="ru-RU" sz="19900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pic>
        <p:nvPicPr>
          <p:cNvPr id="3" name="Мама Солнечная кап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4" y="3306764"/>
            <a:ext cx="244475" cy="24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8" y="5214950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Автор: Сеняева</a:t>
            </a:r>
          </a:p>
          <a:p>
            <a:r>
              <a:rPr lang="ru-RU" sz="4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Наталья Павловна</a:t>
            </a:r>
            <a:endParaRPr lang="ru-RU" sz="4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ель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Walls_com-87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вар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8" y="0"/>
            <a:ext cx="9118023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1b7_8f99354e_orig.jpg"/>
          <p:cNvPicPr>
            <a:picLocks noChangeAspect="1"/>
          </p:cNvPicPr>
          <p:nvPr/>
        </p:nvPicPr>
        <p:blipFill>
          <a:blip r:embed="rId2"/>
          <a:srcRect l="1563" t="2083" r="1562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178592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6600"/>
                </a:solidFill>
                <a:latin typeface="Monotype Corsiva" pitchFamily="66" charset="0"/>
              </a:rPr>
              <a:t>Песня </a:t>
            </a:r>
          </a:p>
          <a:p>
            <a:r>
              <a:rPr lang="ru-RU" sz="7200" dirty="0" smtClean="0">
                <a:solidFill>
                  <a:srgbClr val="FF6600"/>
                </a:solidFill>
                <a:latin typeface="Monotype Corsiva" pitchFamily="66" charset="0"/>
              </a:rPr>
              <a:t>«Солнечная капель».</a:t>
            </a:r>
            <a:endParaRPr lang="ru-RU" sz="7200" dirty="0">
              <a:solidFill>
                <a:srgbClr val="FF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ель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tctyybq ltym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c4b92f094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2899"/>
            <a:ext cx="9144001" cy="7000901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2024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иние подснеж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2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4b92f094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12</Words>
  <PresentationFormat>Экран (4:3)</PresentationFormat>
  <Paragraphs>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Весна.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Весна.</dc:title>
  <dc:creator>HomeNot</dc:creator>
  <cp:lastModifiedBy>HomeNot</cp:lastModifiedBy>
  <cp:revision>31</cp:revision>
  <dcterms:created xsi:type="dcterms:W3CDTF">2013-02-16T05:58:54Z</dcterms:created>
  <dcterms:modified xsi:type="dcterms:W3CDTF">2013-04-07T09:45:56Z</dcterms:modified>
</cp:coreProperties>
</file>