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image" Target="../media/image35.png"/><Relationship Id="rId4" Type="http://schemas.openxmlformats.org/officeDocument/2006/relationships/image" Target="../media/image38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image" Target="../media/image43.png"/><Relationship Id="rId4" Type="http://schemas.openxmlformats.org/officeDocument/2006/relationships/image" Target="../media/image46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image" Target="../media/image51.png"/><Relationship Id="rId4" Type="http://schemas.openxmlformats.org/officeDocument/2006/relationships/image" Target="../media/image54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image" Target="../media/image59.png"/><Relationship Id="rId4" Type="http://schemas.openxmlformats.org/officeDocument/2006/relationships/image" Target="../media/image6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47D22-BEFE-4AB0-83E4-A592D4BEE93F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799BE-CA97-41F3-B51E-366D7F67C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4.png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png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1.png"/><Relationship Id="rId9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39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40.png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47.png"/><Relationship Id="rId7" Type="http://schemas.openxmlformats.org/officeDocument/2006/relationships/image" Target="../media/image4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8.png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5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55.png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56.png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63.png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64.png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714488" y="3214678"/>
            <a:ext cx="3619500" cy="647700"/>
          </a:xfrm>
          <a:prstGeom prst="rect">
            <a:avLst/>
          </a:prstGeom>
        </p:spPr>
        <p:txBody>
          <a:bodyPr wrap="none" fromWordArt="1"/>
          <a:lstStyle/>
          <a:p>
            <a:pPr algn="ctr" rtl="0"/>
            <a:r>
              <a:rPr lang="ru-RU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/>
              </a:rPr>
              <a:t>найди мою тень</a:t>
            </a:r>
            <a:endParaRPr lang="ru-RU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14356" y="214282"/>
            <a:ext cx="5768996" cy="8715404"/>
            <a:chOff x="1152" y="1728"/>
            <a:chExt cx="8802" cy="13248"/>
          </a:xfrm>
        </p:grpSpPr>
        <p:pic>
          <p:nvPicPr>
            <p:cNvPr id="1027" name="Picture 3" descr="z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872"/>
              <a:ext cx="2880" cy="2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6624" y="11664"/>
            <a:ext cx="3330" cy="2970"/>
          </p:xfrm>
          <a:graphic>
            <a:graphicData uri="http://schemas.openxmlformats.org/presentationml/2006/ole">
              <p:oleObj spid="_x0000_s1028" name="Точечный рисунок" r:id="rId4" imgW="2114845" imgH="1886213" progId="PBrush">
                <p:embed/>
              </p:oleObj>
            </a:graphicData>
          </a:graphic>
        </p:graphicFrame>
        <p:pic>
          <p:nvPicPr>
            <p:cNvPr id="1029" name="Picture 5" descr="z1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28" y="4752"/>
              <a:ext cx="2040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6912" y="1728"/>
            <a:ext cx="2205" cy="2940"/>
          </p:xfrm>
          <a:graphic>
            <a:graphicData uri="http://schemas.openxmlformats.org/presentationml/2006/ole">
              <p:oleObj spid="_x0000_s1030" name="Точечный рисунок" r:id="rId6" imgW="1400000" imgH="1867161" progId="PBrush">
                <p:embed/>
              </p:oleObj>
            </a:graphicData>
          </a:graphic>
        </p:graphicFrame>
        <p:pic>
          <p:nvPicPr>
            <p:cNvPr id="1031" name="Picture 7" descr="Teddy_Bear_3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84" y="8496"/>
              <a:ext cx="2115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6768" y="8352"/>
            <a:ext cx="2640" cy="3015"/>
          </p:xfrm>
          <a:graphic>
            <a:graphicData uri="http://schemas.openxmlformats.org/presentationml/2006/ole">
              <p:oleObj spid="_x0000_s1032" name="Точечный рисунок" r:id="rId8" imgW="1676634" imgH="1914286" progId="PBrush">
                <p:embed/>
              </p:oleObj>
            </a:graphicData>
          </a:graphic>
        </p:graphicFrame>
        <p:pic>
          <p:nvPicPr>
            <p:cNvPr id="1033" name="Picture 9" descr="doll-clown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728" y="11664"/>
              <a:ext cx="2109" cy="3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7200" y="4608"/>
            <a:ext cx="2220" cy="3525"/>
          </p:xfrm>
          <a:graphic>
            <a:graphicData uri="http://schemas.openxmlformats.org/presentationml/2006/ole">
              <p:oleObj spid="_x0000_s1034" name="Точечный рисунок" r:id="rId10" imgW="1409897" imgH="2238687" progId="PBrush">
                <p:embed/>
              </p:oleObj>
            </a:graphicData>
          </a:graphic>
        </p:graphicFrame>
      </p:grp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14554" y="1928794"/>
            <a:ext cx="2214578" cy="514353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stealth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639763" y="285720"/>
            <a:ext cx="5821362" cy="8493155"/>
            <a:chOff x="1008" y="144"/>
            <a:chExt cx="9168" cy="12816"/>
          </a:xfrm>
        </p:grpSpPr>
        <p:pic>
          <p:nvPicPr>
            <p:cNvPr id="3076" name="Picture 4" descr="elephan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720"/>
              <a:ext cx="2448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77" name="Object 5"/>
            <p:cNvGraphicFramePr>
              <a:graphicFrameLocks noChangeAspect="1"/>
            </p:cNvGraphicFramePr>
            <p:nvPr/>
          </p:nvGraphicFramePr>
          <p:xfrm>
            <a:off x="7344" y="7920"/>
            <a:ext cx="2730" cy="2205"/>
          </p:xfrm>
          <a:graphic>
            <a:graphicData uri="http://schemas.openxmlformats.org/presentationml/2006/ole">
              <p:oleObj spid="_x0000_s3077" name="Точечный рисунок" r:id="rId4" imgW="1733333" imgH="1400000" progId="PBrush">
                <p:embed/>
              </p:oleObj>
            </a:graphicData>
          </a:graphic>
        </p:graphicFrame>
        <p:pic>
          <p:nvPicPr>
            <p:cNvPr id="3078" name="Picture 6" descr="camel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52" y="3312"/>
              <a:ext cx="2448" cy="1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7344" y="5184"/>
            <a:ext cx="2550" cy="2250"/>
          </p:xfrm>
          <a:graphic>
            <a:graphicData uri="http://schemas.openxmlformats.org/presentationml/2006/ole">
              <p:oleObj spid="_x0000_s3079" name="Точечный рисунок" r:id="rId6" imgW="1619476" imgH="1428949" progId="PBrush">
                <p:embed/>
              </p:oleObj>
            </a:graphicData>
          </a:graphic>
        </p:graphicFrame>
        <p:pic>
          <p:nvPicPr>
            <p:cNvPr id="3080" name="Picture 8" descr="bhippo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08" y="5472"/>
              <a:ext cx="2880" cy="2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81" name="Object 9"/>
            <p:cNvGraphicFramePr>
              <a:graphicFrameLocks noChangeAspect="1"/>
            </p:cNvGraphicFramePr>
            <p:nvPr/>
          </p:nvGraphicFramePr>
          <p:xfrm>
            <a:off x="7056" y="10656"/>
            <a:ext cx="3120" cy="2070"/>
          </p:xfrm>
          <a:graphic>
            <a:graphicData uri="http://schemas.openxmlformats.org/presentationml/2006/ole">
              <p:oleObj spid="_x0000_s3081" name="Точечный рисунок" r:id="rId8" imgW="1980952" imgH="1314286" progId="PBrush">
                <p:embed/>
              </p:oleObj>
            </a:graphicData>
          </a:graphic>
        </p:graphicFrame>
        <p:pic>
          <p:nvPicPr>
            <p:cNvPr id="3082" name="Picture 10" descr="raccoon2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584" y="7920"/>
              <a:ext cx="1672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83" name="Object 11"/>
            <p:cNvGraphicFramePr>
              <a:graphicFrameLocks noChangeAspect="1"/>
            </p:cNvGraphicFramePr>
            <p:nvPr/>
          </p:nvGraphicFramePr>
          <p:xfrm>
            <a:off x="7776" y="3024"/>
            <a:ext cx="1680" cy="2430"/>
          </p:xfrm>
          <a:graphic>
            <a:graphicData uri="http://schemas.openxmlformats.org/presentationml/2006/ole">
              <p:oleObj spid="_x0000_s3083" name="Точечный рисунок" r:id="rId10" imgW="1066667" imgH="1542857" progId="PBrush">
                <p:embed/>
              </p:oleObj>
            </a:graphicData>
          </a:graphic>
        </p:graphicFrame>
        <p:pic>
          <p:nvPicPr>
            <p:cNvPr id="3084" name="Picture 12" descr="009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584" y="10656"/>
              <a:ext cx="1636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85" name="Object 13"/>
            <p:cNvGraphicFramePr>
              <a:graphicFrameLocks noChangeAspect="1"/>
            </p:cNvGraphicFramePr>
            <p:nvPr/>
          </p:nvGraphicFramePr>
          <p:xfrm>
            <a:off x="7776" y="144"/>
            <a:ext cx="2016" cy="2736"/>
          </p:xfrm>
          <a:graphic>
            <a:graphicData uri="http://schemas.openxmlformats.org/presentationml/2006/ole">
              <p:oleObj spid="_x0000_s3085" name="Точечный рисунок" r:id="rId12" imgW="1467055" imgH="1991003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500042" y="357158"/>
            <a:ext cx="5840413" cy="8162927"/>
            <a:chOff x="864" y="1872"/>
            <a:chExt cx="9198" cy="12294"/>
          </a:xfrm>
        </p:grpSpPr>
        <p:pic>
          <p:nvPicPr>
            <p:cNvPr id="4099" name="Picture 3" descr="Chicken_3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6" y="2016"/>
              <a:ext cx="1841" cy="2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100" name="Object 4"/>
            <p:cNvGraphicFramePr>
              <a:graphicFrameLocks noChangeAspect="1"/>
            </p:cNvGraphicFramePr>
            <p:nvPr/>
          </p:nvGraphicFramePr>
          <p:xfrm>
            <a:off x="7200" y="7776"/>
            <a:ext cx="1980" cy="2370"/>
          </p:xfrm>
          <a:graphic>
            <a:graphicData uri="http://schemas.openxmlformats.org/presentationml/2006/ole">
              <p:oleObj spid="_x0000_s4100" name="Точечный рисунок" r:id="rId4" imgW="1257476" imgH="1504762" progId="PBrush">
                <p:embed/>
              </p:oleObj>
            </a:graphicData>
          </a:graphic>
        </p:graphicFrame>
        <p:pic>
          <p:nvPicPr>
            <p:cNvPr id="4101" name="Picture 5" descr="Hors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608"/>
              <a:ext cx="2736" cy="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6624" y="1872"/>
            <a:ext cx="3345" cy="2490"/>
          </p:xfrm>
          <a:graphic>
            <a:graphicData uri="http://schemas.openxmlformats.org/presentationml/2006/ole">
              <p:oleObj spid="_x0000_s4102" name="Точечный рисунок" r:id="rId6" imgW="2123810" imgH="1580952" progId="PBrush">
                <p:embed/>
              </p:oleObj>
            </a:graphicData>
          </a:graphic>
        </p:graphicFrame>
        <p:pic>
          <p:nvPicPr>
            <p:cNvPr id="4103" name="Picture 7" descr="goose2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64" y="7488"/>
              <a:ext cx="3600" cy="2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104" name="Object 8"/>
            <p:cNvGraphicFramePr>
              <a:graphicFrameLocks noChangeAspect="1"/>
            </p:cNvGraphicFramePr>
            <p:nvPr/>
          </p:nvGraphicFramePr>
          <p:xfrm>
            <a:off x="6624" y="10656"/>
            <a:ext cx="2760" cy="3510"/>
          </p:xfrm>
          <a:graphic>
            <a:graphicData uri="http://schemas.openxmlformats.org/presentationml/2006/ole">
              <p:oleObj spid="_x0000_s4104" name="Точечный рисунок" r:id="rId8" imgW="1752381" imgH="2228571" progId="PBrush">
                <p:embed/>
              </p:oleObj>
            </a:graphicData>
          </a:graphic>
        </p:graphicFrame>
        <p:pic>
          <p:nvPicPr>
            <p:cNvPr id="4105" name="Picture 9" descr="cow_068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296" y="11232"/>
              <a:ext cx="3456" cy="2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106" name="Object 10"/>
            <p:cNvGraphicFramePr>
              <a:graphicFrameLocks noChangeAspect="1"/>
            </p:cNvGraphicFramePr>
            <p:nvPr/>
          </p:nvGraphicFramePr>
          <p:xfrm>
            <a:off x="6192" y="4464"/>
            <a:ext cx="3870" cy="2760"/>
          </p:xfrm>
          <a:graphic>
            <a:graphicData uri="http://schemas.openxmlformats.org/presentationml/2006/ole">
              <p:oleObj spid="_x0000_s4106" name="Точечный рисунок" r:id="rId10" imgW="2457143" imgH="1752381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28604" y="285720"/>
            <a:ext cx="6072230" cy="8358246"/>
            <a:chOff x="1008" y="3888"/>
            <a:chExt cx="8469" cy="11172"/>
          </a:xfrm>
        </p:grpSpPr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7056" y="9648"/>
            <a:ext cx="2010" cy="2145"/>
          </p:xfrm>
          <a:graphic>
            <a:graphicData uri="http://schemas.openxmlformats.org/presentationml/2006/ole">
              <p:oleObj spid="_x0000_s5123" name="Точечный рисунок" r:id="rId3" imgW="1276190" imgH="1362265" progId="PBrush">
                <p:embed/>
              </p:oleObj>
            </a:graphicData>
          </a:graphic>
        </p:graphicFrame>
        <p:pic>
          <p:nvPicPr>
            <p:cNvPr id="5124" name="Picture 4" descr="untitled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96" y="4176"/>
              <a:ext cx="2448" cy="2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125" name="Object 5"/>
            <p:cNvGraphicFramePr>
              <a:graphicFrameLocks noChangeAspect="1"/>
            </p:cNvGraphicFramePr>
            <p:nvPr/>
          </p:nvGraphicFramePr>
          <p:xfrm>
            <a:off x="6912" y="12528"/>
            <a:ext cx="2565" cy="2190"/>
          </p:xfrm>
          <a:graphic>
            <a:graphicData uri="http://schemas.openxmlformats.org/presentationml/2006/ole">
              <p:oleObj spid="_x0000_s5125" name="Точечный рисунок" r:id="rId5" imgW="1628571" imgH="1390844" progId="PBrush">
                <p:embed/>
              </p:oleObj>
            </a:graphicData>
          </a:graphic>
        </p:graphicFrame>
        <p:pic>
          <p:nvPicPr>
            <p:cNvPr id="5126" name="Picture 6" descr="untitled1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52" y="6912"/>
              <a:ext cx="2592" cy="2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 descr="untitled1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96" y="9648"/>
              <a:ext cx="2304" cy="2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7200" y="7200"/>
            <a:ext cx="1950" cy="2100"/>
          </p:xfrm>
          <a:graphic>
            <a:graphicData uri="http://schemas.openxmlformats.org/presentationml/2006/ole">
              <p:oleObj spid="_x0000_s5128" name="Точечный рисунок" r:id="rId8" imgW="1238423" imgH="1333333" progId="PBrush">
                <p:embed/>
              </p:oleObj>
            </a:graphicData>
          </a:graphic>
        </p:graphicFrame>
        <p:pic>
          <p:nvPicPr>
            <p:cNvPr id="5129" name="Picture 9" descr="untitled15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008" y="12240"/>
              <a:ext cx="3024" cy="2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130" name="Object 10"/>
            <p:cNvGraphicFramePr>
              <a:graphicFrameLocks noChangeAspect="1"/>
            </p:cNvGraphicFramePr>
            <p:nvPr/>
          </p:nvGraphicFramePr>
          <p:xfrm>
            <a:off x="6480" y="3888"/>
            <a:ext cx="2880" cy="2910"/>
          </p:xfrm>
          <a:graphic>
            <a:graphicData uri="http://schemas.openxmlformats.org/presentationml/2006/ole">
              <p:oleObj spid="_x0000_s5130" name="Точечный рисунок" r:id="rId10" imgW="1828571" imgH="1848108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714356" y="500034"/>
            <a:ext cx="5534025" cy="8321675"/>
            <a:chOff x="1152" y="1728"/>
            <a:chExt cx="8715" cy="13104"/>
          </a:xfrm>
        </p:grpSpPr>
        <p:pic>
          <p:nvPicPr>
            <p:cNvPr id="6147" name="Picture 3" descr="z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28" y="1728"/>
              <a:ext cx="1824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6624" y="4752"/>
            <a:ext cx="2235" cy="3195"/>
          </p:xfrm>
          <a:graphic>
            <a:graphicData uri="http://schemas.openxmlformats.org/presentationml/2006/ole">
              <p:oleObj spid="_x0000_s6148" name="Точечный рисунок" r:id="rId4" imgW="1419048" imgH="2029108" progId="PBrush">
                <p:embed/>
              </p:oleObj>
            </a:graphicData>
          </a:graphic>
        </p:graphicFrame>
        <p:pic>
          <p:nvPicPr>
            <p:cNvPr id="6149" name="Picture 5" descr="z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96" y="4752"/>
              <a:ext cx="2718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6768" y="11808"/>
            <a:ext cx="2682" cy="3024"/>
          </p:xfrm>
          <a:graphic>
            <a:graphicData uri="http://schemas.openxmlformats.org/presentationml/2006/ole">
              <p:oleObj spid="_x0000_s6150" name="Точечный рисунок" r:id="rId6" imgW="1867161" imgH="2104762" progId="PBrush">
                <p:embed/>
              </p:oleObj>
            </a:graphicData>
          </a:graphic>
        </p:graphicFrame>
        <p:pic>
          <p:nvPicPr>
            <p:cNvPr id="6151" name="Picture 7" descr="z1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96" y="8496"/>
              <a:ext cx="2880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152" name="Object 8"/>
            <p:cNvGraphicFramePr>
              <a:graphicFrameLocks noChangeAspect="1"/>
            </p:cNvGraphicFramePr>
            <p:nvPr/>
          </p:nvGraphicFramePr>
          <p:xfrm>
            <a:off x="6192" y="2016"/>
            <a:ext cx="3405" cy="2625"/>
          </p:xfrm>
          <a:graphic>
            <a:graphicData uri="http://schemas.openxmlformats.org/presentationml/2006/ole">
              <p:oleObj spid="_x0000_s6152" name="Точечный рисунок" r:id="rId8" imgW="2161905" imgH="1666667" progId="PBrush">
                <p:embed/>
              </p:oleObj>
            </a:graphicData>
          </a:graphic>
        </p:graphicFrame>
        <p:pic>
          <p:nvPicPr>
            <p:cNvPr id="6153" name="Picture 9" descr="z14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152" y="12096"/>
              <a:ext cx="3600" cy="2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6192" y="8496"/>
            <a:ext cx="3675" cy="2325"/>
          </p:xfrm>
          <a:graphic>
            <a:graphicData uri="http://schemas.openxmlformats.org/presentationml/2006/ole">
              <p:oleObj spid="_x0000_s6154" name="Точечный рисунок" r:id="rId10" imgW="2333333" imgH="1476190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28604" y="214282"/>
            <a:ext cx="6026170" cy="8715404"/>
            <a:chOff x="2016" y="2016"/>
            <a:chExt cx="8486" cy="12960"/>
          </a:xfrm>
        </p:grpSpPr>
        <p:pic>
          <p:nvPicPr>
            <p:cNvPr id="7171" name="Picture 3" descr="z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16" y="2016"/>
              <a:ext cx="2089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7776" y="5616"/>
            <a:ext cx="2726" cy="2880"/>
          </p:xfrm>
          <a:graphic>
            <a:graphicData uri="http://schemas.openxmlformats.org/presentationml/2006/ole">
              <p:oleObj spid="_x0000_s7172" name="Точечный рисунок" r:id="rId4" imgW="2019048" imgH="2133898" progId="PBrush">
                <p:embed/>
              </p:oleObj>
            </a:graphicData>
          </a:graphic>
        </p:graphicFrame>
        <p:pic>
          <p:nvPicPr>
            <p:cNvPr id="7173" name="Picture 5" descr="z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5616"/>
              <a:ext cx="1973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7920" y="2160"/>
            <a:ext cx="2310" cy="3105"/>
          </p:xfrm>
          <a:graphic>
            <a:graphicData uri="http://schemas.openxmlformats.org/presentationml/2006/ole">
              <p:oleObj spid="_x0000_s7174" name="Точечный рисунок" r:id="rId6" imgW="1467055" imgH="1971950" progId="PBrush">
                <p:embed/>
              </p:oleObj>
            </a:graphicData>
          </a:graphic>
        </p:graphicFrame>
        <p:pic>
          <p:nvPicPr>
            <p:cNvPr id="7175" name="Picture 7" descr="toytrai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016" y="8496"/>
              <a:ext cx="2849" cy="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7344" y="12384"/>
            <a:ext cx="2985" cy="2205"/>
          </p:xfrm>
          <a:graphic>
            <a:graphicData uri="http://schemas.openxmlformats.org/presentationml/2006/ole">
              <p:oleObj spid="_x0000_s7176" name="Точечный рисунок" r:id="rId8" imgW="1895238" imgH="1400000" progId="PBrush">
                <p:embed/>
              </p:oleObj>
            </a:graphicData>
          </a:graphic>
        </p:graphicFrame>
        <p:pic>
          <p:nvPicPr>
            <p:cNvPr id="7177" name="Picture 9" descr="teapotcolor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448" y="11952"/>
              <a:ext cx="2191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7632" y="8640"/>
            <a:ext cx="2262" cy="3024"/>
          </p:xfrm>
          <a:graphic>
            <a:graphicData uri="http://schemas.openxmlformats.org/presentationml/2006/ole">
              <p:oleObj spid="_x0000_s7178" name="Точечный рисунок" r:id="rId10" imgW="1666667" imgH="2228571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57166" y="285720"/>
            <a:ext cx="6215106" cy="8643998"/>
            <a:chOff x="1872" y="1728"/>
            <a:chExt cx="8673" cy="12621"/>
          </a:xfrm>
        </p:grpSpPr>
        <p:pic>
          <p:nvPicPr>
            <p:cNvPr id="8195" name="Picture 3" descr="4fb40f4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72" y="1872"/>
              <a:ext cx="1975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7776" y="11664"/>
            <a:ext cx="2025" cy="2685"/>
          </p:xfrm>
          <a:graphic>
            <a:graphicData uri="http://schemas.openxmlformats.org/presentationml/2006/ole">
              <p:oleObj spid="_x0000_s8196" name="Точечный рисунок" r:id="rId4" imgW="1286055" imgH="1704762" progId="PBrush">
                <p:embed/>
              </p:oleObj>
            </a:graphicData>
          </a:graphic>
        </p:graphicFrame>
        <p:pic>
          <p:nvPicPr>
            <p:cNvPr id="8197" name="Picture 5" descr="4fe40f4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4608"/>
              <a:ext cx="2414" cy="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7632" y="1728"/>
            <a:ext cx="2520" cy="3270"/>
          </p:xfrm>
          <a:graphic>
            <a:graphicData uri="http://schemas.openxmlformats.org/presentationml/2006/ole">
              <p:oleObj spid="_x0000_s8198" name="Точечный рисунок" r:id="rId6" imgW="1600000" imgH="2076740" progId="PBrush">
                <p:embed/>
              </p:oleObj>
            </a:graphicData>
          </a:graphic>
        </p:graphicFrame>
        <p:pic>
          <p:nvPicPr>
            <p:cNvPr id="8199" name="Picture 7" descr="50140f4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016" y="7776"/>
              <a:ext cx="2413" cy="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7200" y="5040"/>
            <a:ext cx="3255" cy="2745"/>
          </p:xfrm>
          <a:graphic>
            <a:graphicData uri="http://schemas.openxmlformats.org/presentationml/2006/ole">
              <p:oleObj spid="_x0000_s8200" name="Точечный рисунок" r:id="rId8" imgW="2066667" imgH="1743318" progId="PBrush">
                <p:embed/>
              </p:oleObj>
            </a:graphicData>
          </a:graphic>
        </p:graphicFrame>
        <p:pic>
          <p:nvPicPr>
            <p:cNvPr id="8201" name="Picture 9" descr="bfro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V="1">
              <a:off x="2304" y="12240"/>
              <a:ext cx="2592" cy="1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7200" y="8064"/>
            <a:ext cx="3345" cy="2580"/>
          </p:xfrm>
          <a:graphic>
            <a:graphicData uri="http://schemas.openxmlformats.org/presentationml/2006/ole">
              <p:oleObj spid="_x0000_s8202" name="Точечный рисунок" r:id="rId10" imgW="2123810" imgH="1638529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57166" y="214282"/>
            <a:ext cx="6072229" cy="8564593"/>
            <a:chOff x="1584" y="1728"/>
            <a:chExt cx="7986" cy="12096"/>
          </a:xfrm>
        </p:grpSpPr>
        <p:pic>
          <p:nvPicPr>
            <p:cNvPr id="9219" name="Picture 3" descr="maksimk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28" y="1728"/>
              <a:ext cx="1933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7200" y="1728"/>
            <a:ext cx="2280" cy="2850"/>
          </p:xfrm>
          <a:graphic>
            <a:graphicData uri="http://schemas.openxmlformats.org/presentationml/2006/ole">
              <p:oleObj spid="_x0000_s9220" name="Точечный рисунок" r:id="rId4" imgW="1448002" imgH="1809524" progId="PBrush">
                <p:embed/>
              </p:oleObj>
            </a:graphicData>
          </a:graphic>
        </p:graphicFrame>
        <p:pic>
          <p:nvPicPr>
            <p:cNvPr id="9221" name="Picture 5" descr="malishok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4752"/>
              <a:ext cx="1930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7344" y="8208"/>
            <a:ext cx="1890" cy="2400"/>
          </p:xfrm>
          <a:graphic>
            <a:graphicData uri="http://schemas.openxmlformats.org/presentationml/2006/ole">
              <p:oleObj spid="_x0000_s9222" name="Точечный рисунок" r:id="rId6" imgW="1200318" imgH="1523810" progId="PBrush">
                <p:embed/>
              </p:oleObj>
            </a:graphicData>
          </a:graphic>
        </p:graphicFrame>
        <p:pic>
          <p:nvPicPr>
            <p:cNvPr id="9223" name="Picture 7" descr="marusenka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872" y="7776"/>
              <a:ext cx="1813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7056" y="11088"/>
            <a:ext cx="2130" cy="2640"/>
          </p:xfrm>
          <a:graphic>
            <a:graphicData uri="http://schemas.openxmlformats.org/presentationml/2006/ole">
              <p:oleObj spid="_x0000_s9224" name="Точечный рисунок" r:id="rId8" imgW="1352381" imgH="1676634" progId="PBrush">
                <p:embed/>
              </p:oleObj>
            </a:graphicData>
          </a:graphic>
        </p:graphicFrame>
        <p:pic>
          <p:nvPicPr>
            <p:cNvPr id="9225" name="Picture 9" descr="mashenka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584" y="10656"/>
              <a:ext cx="2185" cy="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7200" y="4752"/>
            <a:ext cx="2370" cy="3150"/>
          </p:xfrm>
          <a:graphic>
            <a:graphicData uri="http://schemas.openxmlformats.org/presentationml/2006/ole">
              <p:oleObj spid="_x0000_s9226" name="Точечный рисунок" r:id="rId10" imgW="1504762" imgH="2000000" progId="PBrush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Точечный рисунок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2015-02-17T18:23:53Z</dcterms:created>
  <dcterms:modified xsi:type="dcterms:W3CDTF">2015-02-17T19:22:34Z</dcterms:modified>
</cp:coreProperties>
</file>