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5"/>
    <p:penClr>
      <a:srgbClr val="FF0000"/>
    </p:penClr>
  </p:showPr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2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B3247-6806-4D33-B961-A1AA3BD58E5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43A188-36AE-4009-85D2-825AA969D6CD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400" dirty="0" smtClean="0"/>
            <a:t>Закрепление изложенного материала</a:t>
          </a:r>
          <a:endParaRPr lang="ru-RU" sz="2400" dirty="0"/>
        </a:p>
      </dgm:t>
    </dgm:pt>
    <dgm:pt modelId="{ACF50881-CDD7-45A1-9CA7-BE7E9AEFC7EF}" type="parTrans" cxnId="{BE832F70-5375-43E7-A614-689C3C67A4BE}">
      <dgm:prSet/>
      <dgm:spPr/>
      <dgm:t>
        <a:bodyPr/>
        <a:lstStyle/>
        <a:p>
          <a:endParaRPr lang="ru-RU" sz="1200"/>
        </a:p>
      </dgm:t>
    </dgm:pt>
    <dgm:pt modelId="{469697B4-DDB2-44EE-8995-312DA812CA26}" type="sibTrans" cxnId="{BE832F70-5375-43E7-A614-689C3C67A4BE}">
      <dgm:prSet/>
      <dgm:spPr/>
      <dgm:t>
        <a:bodyPr/>
        <a:lstStyle/>
        <a:p>
          <a:endParaRPr lang="ru-RU" sz="1200"/>
        </a:p>
      </dgm:t>
    </dgm:pt>
    <dgm:pt modelId="{3D509CAB-3F7F-4ACC-8C96-4AE5A60F68C0}">
      <dgm:prSet phldrT="[Текст]" custT="1"/>
      <dgm:spPr>
        <a:solidFill>
          <a:schemeClr val="bg2">
            <a:lumMod val="75000"/>
          </a:schemeClr>
        </a:solidFill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algn="ctr"/>
          <a:r>
            <a:rPr lang="ru-RU" sz="2400" dirty="0" smtClean="0"/>
            <a:t>Подготовка презентаций, докладов, выступлений</a:t>
          </a:r>
          <a:endParaRPr lang="ru-RU" sz="2400" dirty="0"/>
        </a:p>
      </dgm:t>
    </dgm:pt>
    <dgm:pt modelId="{0FDBA76B-A73E-4BE1-83B7-09336B68FCE7}" type="parTrans" cxnId="{C484A9CB-96B5-46C1-B000-B5C6E76C9D0E}">
      <dgm:prSet/>
      <dgm:spPr/>
      <dgm:t>
        <a:bodyPr/>
        <a:lstStyle/>
        <a:p>
          <a:endParaRPr lang="ru-RU" sz="1200"/>
        </a:p>
      </dgm:t>
    </dgm:pt>
    <dgm:pt modelId="{67B900DF-A9F9-4C90-A607-29DD6C661F16}" type="sibTrans" cxnId="{C484A9CB-96B5-46C1-B000-B5C6E76C9D0E}">
      <dgm:prSet/>
      <dgm:spPr/>
      <dgm:t>
        <a:bodyPr/>
        <a:lstStyle/>
        <a:p>
          <a:endParaRPr lang="ru-RU" sz="1200"/>
        </a:p>
      </dgm:t>
    </dgm:pt>
    <dgm:pt modelId="{D46AA486-77E4-4C5B-9A2E-D8F127CC5EF7}">
      <dgm:prSet phldrT="[Текст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sz="2400" dirty="0" smtClean="0"/>
            <a:t>Видеосъёмка и фотосъёмка мероприятий</a:t>
          </a:r>
          <a:endParaRPr lang="ru-RU" sz="2400" dirty="0"/>
        </a:p>
      </dgm:t>
    </dgm:pt>
    <dgm:pt modelId="{7AAAED64-CBDD-4878-B54F-9D42A696915E}" type="parTrans" cxnId="{67239BB0-8316-41D1-B91F-47209E19F535}">
      <dgm:prSet/>
      <dgm:spPr/>
      <dgm:t>
        <a:bodyPr/>
        <a:lstStyle/>
        <a:p>
          <a:endParaRPr lang="ru-RU" sz="1200"/>
        </a:p>
      </dgm:t>
    </dgm:pt>
    <dgm:pt modelId="{6F3EFF0D-6E39-4600-964B-C24C69C6E975}" type="sibTrans" cxnId="{67239BB0-8316-41D1-B91F-47209E19F535}">
      <dgm:prSet/>
      <dgm:spPr/>
      <dgm:t>
        <a:bodyPr/>
        <a:lstStyle/>
        <a:p>
          <a:endParaRPr lang="ru-RU" sz="1200"/>
        </a:p>
      </dgm:t>
    </dgm:pt>
    <dgm:pt modelId="{EEC52211-5FF8-4DC6-BBAF-4375B57E7379}">
      <dgm:prSet phldrT="[Текст]"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ru-RU" sz="2400" dirty="0" smtClean="0"/>
            <a:t>Использование проектора на утренниках и развлечениях</a:t>
          </a:r>
          <a:endParaRPr lang="ru-RU" sz="2400" dirty="0"/>
        </a:p>
      </dgm:t>
    </dgm:pt>
    <dgm:pt modelId="{6FA52B02-F087-4322-9FE8-D223810A2AAC}" type="parTrans" cxnId="{EBD38560-FEB7-477C-8073-1ECD14A6EECB}">
      <dgm:prSet/>
      <dgm:spPr/>
      <dgm:t>
        <a:bodyPr/>
        <a:lstStyle/>
        <a:p>
          <a:endParaRPr lang="ru-RU" sz="1200"/>
        </a:p>
      </dgm:t>
    </dgm:pt>
    <dgm:pt modelId="{D5F5FCF2-1550-456F-8BF6-C743709D68A8}" type="sibTrans" cxnId="{EBD38560-FEB7-477C-8073-1ECD14A6EECB}">
      <dgm:prSet/>
      <dgm:spPr/>
      <dgm:t>
        <a:bodyPr/>
        <a:lstStyle/>
        <a:p>
          <a:endParaRPr lang="ru-RU" sz="1200"/>
        </a:p>
      </dgm:t>
    </dgm:pt>
    <dgm:pt modelId="{C4221D20-FED3-423D-AEBE-5A5E1F726630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2400" dirty="0" smtClean="0"/>
            <a:t>Контроль и проверка занятий</a:t>
          </a:r>
          <a:endParaRPr lang="ru-RU" sz="2400" dirty="0"/>
        </a:p>
      </dgm:t>
    </dgm:pt>
    <dgm:pt modelId="{CF8246E0-FDF5-4616-8A41-F08BD9C339D4}" type="sibTrans" cxnId="{B0C2A800-B238-4987-AC27-80BB432760BE}">
      <dgm:prSet/>
      <dgm:spPr/>
      <dgm:t>
        <a:bodyPr/>
        <a:lstStyle/>
        <a:p>
          <a:endParaRPr lang="ru-RU" sz="1200"/>
        </a:p>
      </dgm:t>
    </dgm:pt>
    <dgm:pt modelId="{211B9B68-2BBF-4730-BE30-970A4D3BBCBA}" type="parTrans" cxnId="{B0C2A800-B238-4987-AC27-80BB432760BE}">
      <dgm:prSet/>
      <dgm:spPr/>
      <dgm:t>
        <a:bodyPr/>
        <a:lstStyle/>
        <a:p>
          <a:endParaRPr lang="ru-RU" sz="1200"/>
        </a:p>
      </dgm:t>
    </dgm:pt>
    <dgm:pt modelId="{D2B0A45D-71ED-4469-82BF-DD19BA9CD53B}">
      <dgm:prSet phldrT="[Текст]" custT="1"/>
      <dgm:spPr/>
      <dgm:t>
        <a:bodyPr/>
        <a:lstStyle/>
        <a:p>
          <a:r>
            <a:rPr lang="ru-RU" sz="2400" dirty="0" smtClean="0">
              <a:latin typeface="+mn-lt"/>
            </a:rPr>
            <a:t>Как средство наглядности на занятиях</a:t>
          </a:r>
          <a:endParaRPr lang="ru-RU" sz="2400" dirty="0">
            <a:latin typeface="+mn-lt"/>
          </a:endParaRPr>
        </a:p>
      </dgm:t>
    </dgm:pt>
    <dgm:pt modelId="{070977A3-61A4-40CA-B554-51E4AC449688}" type="sibTrans" cxnId="{5138A776-D8AD-4C3B-B9A9-B66ABF3F64F8}">
      <dgm:prSet/>
      <dgm:spPr/>
      <dgm:t>
        <a:bodyPr/>
        <a:lstStyle/>
        <a:p>
          <a:endParaRPr lang="ru-RU" sz="1200"/>
        </a:p>
      </dgm:t>
    </dgm:pt>
    <dgm:pt modelId="{188950D3-A6F0-4B90-8374-BCF69A5ED4E8}" type="parTrans" cxnId="{5138A776-D8AD-4C3B-B9A9-B66ABF3F64F8}">
      <dgm:prSet/>
      <dgm:spPr/>
      <dgm:t>
        <a:bodyPr/>
        <a:lstStyle/>
        <a:p>
          <a:endParaRPr lang="ru-RU" sz="1200"/>
        </a:p>
      </dgm:t>
    </dgm:pt>
    <dgm:pt modelId="{5E090438-C4A2-4DB8-8B53-7B54D629D57B}" type="pres">
      <dgm:prSet presAssocID="{291B3247-6806-4D33-B961-A1AA3BD58E5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3977DD-C210-42AA-806B-2FA4B45E4D64}" type="pres">
      <dgm:prSet presAssocID="{D2B0A45D-71ED-4469-82BF-DD19BA9CD53B}" presName="root" presStyleCnt="0"/>
      <dgm:spPr/>
    </dgm:pt>
    <dgm:pt modelId="{E5C48EB4-97F1-4B28-A873-C84504284426}" type="pres">
      <dgm:prSet presAssocID="{D2B0A45D-71ED-4469-82BF-DD19BA9CD53B}" presName="rootComposite" presStyleCnt="0"/>
      <dgm:spPr/>
    </dgm:pt>
    <dgm:pt modelId="{21279EE8-2889-4ACE-8BC0-DC2EB84E0028}" type="pres">
      <dgm:prSet presAssocID="{D2B0A45D-71ED-4469-82BF-DD19BA9CD53B}" presName="rootText" presStyleLbl="node1" presStyleIdx="0" presStyleCnt="2" custScaleX="120786"/>
      <dgm:spPr/>
      <dgm:t>
        <a:bodyPr/>
        <a:lstStyle/>
        <a:p>
          <a:endParaRPr lang="ru-RU"/>
        </a:p>
      </dgm:t>
    </dgm:pt>
    <dgm:pt modelId="{FCA04F9B-E26D-4788-A8B2-C6890DAE1D94}" type="pres">
      <dgm:prSet presAssocID="{D2B0A45D-71ED-4469-82BF-DD19BA9CD53B}" presName="rootConnector" presStyleLbl="node1" presStyleIdx="0" presStyleCnt="2"/>
      <dgm:spPr/>
      <dgm:t>
        <a:bodyPr/>
        <a:lstStyle/>
        <a:p>
          <a:endParaRPr lang="ru-RU"/>
        </a:p>
      </dgm:t>
    </dgm:pt>
    <dgm:pt modelId="{7CECF0D9-0137-4A2B-9D48-477A44A6F873}" type="pres">
      <dgm:prSet presAssocID="{D2B0A45D-71ED-4469-82BF-DD19BA9CD53B}" presName="childShape" presStyleCnt="0"/>
      <dgm:spPr/>
    </dgm:pt>
    <dgm:pt modelId="{41651921-E58C-4627-92D7-AD5A2788DB41}" type="pres">
      <dgm:prSet presAssocID="{ACF50881-CDD7-45A1-9CA7-BE7E9AEFC7EF}" presName="Name13" presStyleLbl="parChTrans1D2" presStyleIdx="0" presStyleCnt="4"/>
      <dgm:spPr/>
      <dgm:t>
        <a:bodyPr/>
        <a:lstStyle/>
        <a:p>
          <a:endParaRPr lang="ru-RU"/>
        </a:p>
      </dgm:t>
    </dgm:pt>
    <dgm:pt modelId="{1BC96E32-187D-4E64-9ADA-461389C7ABA0}" type="pres">
      <dgm:prSet presAssocID="{7A43A188-36AE-4009-85D2-825AA969D6CD}" presName="childText" presStyleLbl="bgAcc1" presStyleIdx="0" presStyleCnt="4" custScaleX="144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6E413-48DD-4256-875D-C8B209BEA880}" type="pres">
      <dgm:prSet presAssocID="{211B9B68-2BBF-4730-BE30-970A4D3BBCBA}" presName="Name13" presStyleLbl="parChTrans1D2" presStyleIdx="1" presStyleCnt="4"/>
      <dgm:spPr/>
      <dgm:t>
        <a:bodyPr/>
        <a:lstStyle/>
        <a:p>
          <a:endParaRPr lang="ru-RU"/>
        </a:p>
      </dgm:t>
    </dgm:pt>
    <dgm:pt modelId="{F082A00A-EADC-49FF-9544-174002951C46}" type="pres">
      <dgm:prSet presAssocID="{C4221D20-FED3-423D-AEBE-5A5E1F726630}" presName="childText" presStyleLbl="bgAcc1" presStyleIdx="1" presStyleCnt="4" custScaleX="152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8AB82-356E-4D82-807A-25C22A2C061E}" type="pres">
      <dgm:prSet presAssocID="{3D509CAB-3F7F-4ACC-8C96-4AE5A60F68C0}" presName="root" presStyleCnt="0"/>
      <dgm:spPr/>
    </dgm:pt>
    <dgm:pt modelId="{3D06A005-3416-4508-8AFE-74C3CFAB6142}" type="pres">
      <dgm:prSet presAssocID="{3D509CAB-3F7F-4ACC-8C96-4AE5A60F68C0}" presName="rootComposite" presStyleCnt="0"/>
      <dgm:spPr/>
    </dgm:pt>
    <dgm:pt modelId="{41A57705-FF0D-443C-8428-3657923CA154}" type="pres">
      <dgm:prSet presAssocID="{3D509CAB-3F7F-4ACC-8C96-4AE5A60F68C0}" presName="rootText" presStyleLbl="node1" presStyleIdx="1" presStyleCnt="2" custScaleX="133602" custScaleY="125365" custLinFactNeighborX="691" custLinFactNeighborY="-20992"/>
      <dgm:spPr/>
      <dgm:t>
        <a:bodyPr/>
        <a:lstStyle/>
        <a:p>
          <a:endParaRPr lang="ru-RU"/>
        </a:p>
      </dgm:t>
    </dgm:pt>
    <dgm:pt modelId="{59DCD462-94AF-4915-8A4B-A1C1DEC10DFA}" type="pres">
      <dgm:prSet presAssocID="{3D509CAB-3F7F-4ACC-8C96-4AE5A60F68C0}" presName="rootConnector" presStyleLbl="node1" presStyleIdx="1" presStyleCnt="2"/>
      <dgm:spPr/>
      <dgm:t>
        <a:bodyPr/>
        <a:lstStyle/>
        <a:p>
          <a:endParaRPr lang="ru-RU"/>
        </a:p>
      </dgm:t>
    </dgm:pt>
    <dgm:pt modelId="{26DB883E-A0BB-4546-AA36-9061C413F36C}" type="pres">
      <dgm:prSet presAssocID="{3D509CAB-3F7F-4ACC-8C96-4AE5A60F68C0}" presName="childShape" presStyleCnt="0"/>
      <dgm:spPr/>
    </dgm:pt>
    <dgm:pt modelId="{56E5F4CD-ABD3-48DA-8953-547B75DAB6B3}" type="pres">
      <dgm:prSet presAssocID="{7AAAED64-CBDD-4878-B54F-9D42A696915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E830497F-CED3-4562-9524-9DD61C187606}" type="pres">
      <dgm:prSet presAssocID="{D46AA486-77E4-4C5B-9A2E-D8F127CC5EF7}" presName="childText" presStyleLbl="bgAcc1" presStyleIdx="2" presStyleCnt="4" custScaleX="143101" custLinFactNeighborX="-3869" custLinFactNeighborY="-3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1CD2A-7156-469A-A1B5-2E0D22539585}" type="pres">
      <dgm:prSet presAssocID="{6FA52B02-F087-4322-9FE8-D223810A2AAC}" presName="Name13" presStyleLbl="parChTrans1D2" presStyleIdx="3" presStyleCnt="4"/>
      <dgm:spPr/>
      <dgm:t>
        <a:bodyPr/>
        <a:lstStyle/>
        <a:p>
          <a:endParaRPr lang="ru-RU"/>
        </a:p>
      </dgm:t>
    </dgm:pt>
    <dgm:pt modelId="{38B3AD4F-ACAF-4AFA-BB19-9B68E5A1C3C2}" type="pres">
      <dgm:prSet presAssocID="{EEC52211-5FF8-4DC6-BBAF-4375B57E7379}" presName="childText" presStyleLbl="bgAcc1" presStyleIdx="3" presStyleCnt="4" custScaleX="162605" custScaleY="132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B484B5-6B71-4558-A8E6-0556CC9E49E5}" type="presOf" srcId="{D46AA486-77E4-4C5B-9A2E-D8F127CC5EF7}" destId="{E830497F-CED3-4562-9524-9DD61C187606}" srcOrd="0" destOrd="0" presId="urn:microsoft.com/office/officeart/2005/8/layout/hierarchy3"/>
    <dgm:cxn modelId="{A2E25C5A-38CB-47D6-860F-163334B66EA8}" type="presOf" srcId="{D2B0A45D-71ED-4469-82BF-DD19BA9CD53B}" destId="{21279EE8-2889-4ACE-8BC0-DC2EB84E0028}" srcOrd="0" destOrd="0" presId="urn:microsoft.com/office/officeart/2005/8/layout/hierarchy3"/>
    <dgm:cxn modelId="{EBD38560-FEB7-477C-8073-1ECD14A6EECB}" srcId="{3D509CAB-3F7F-4ACC-8C96-4AE5A60F68C0}" destId="{EEC52211-5FF8-4DC6-BBAF-4375B57E7379}" srcOrd="1" destOrd="0" parTransId="{6FA52B02-F087-4322-9FE8-D223810A2AAC}" sibTransId="{D5F5FCF2-1550-456F-8BF6-C743709D68A8}"/>
    <dgm:cxn modelId="{FDB8C9E6-0279-4623-B077-9941F0940627}" type="presOf" srcId="{6FA52B02-F087-4322-9FE8-D223810A2AAC}" destId="{D611CD2A-7156-469A-A1B5-2E0D22539585}" srcOrd="0" destOrd="0" presId="urn:microsoft.com/office/officeart/2005/8/layout/hierarchy3"/>
    <dgm:cxn modelId="{C9607FC8-8E77-4E92-BADC-53441FCDD783}" type="presOf" srcId="{EEC52211-5FF8-4DC6-BBAF-4375B57E7379}" destId="{38B3AD4F-ACAF-4AFA-BB19-9B68E5A1C3C2}" srcOrd="0" destOrd="0" presId="urn:microsoft.com/office/officeart/2005/8/layout/hierarchy3"/>
    <dgm:cxn modelId="{9220C1B6-69C1-437C-93EA-B2EC5AF8E9A1}" type="presOf" srcId="{7A43A188-36AE-4009-85D2-825AA969D6CD}" destId="{1BC96E32-187D-4E64-9ADA-461389C7ABA0}" srcOrd="0" destOrd="0" presId="urn:microsoft.com/office/officeart/2005/8/layout/hierarchy3"/>
    <dgm:cxn modelId="{6657E1C1-13AD-4AE9-A3B6-ADB4283F9A4A}" type="presOf" srcId="{ACF50881-CDD7-45A1-9CA7-BE7E9AEFC7EF}" destId="{41651921-E58C-4627-92D7-AD5A2788DB41}" srcOrd="0" destOrd="0" presId="urn:microsoft.com/office/officeart/2005/8/layout/hierarchy3"/>
    <dgm:cxn modelId="{61EE362C-7117-4CBB-A525-9451E8FE5576}" type="presOf" srcId="{211B9B68-2BBF-4730-BE30-970A4D3BBCBA}" destId="{7FE6E413-48DD-4256-875D-C8B209BEA880}" srcOrd="0" destOrd="0" presId="urn:microsoft.com/office/officeart/2005/8/layout/hierarchy3"/>
    <dgm:cxn modelId="{C484A9CB-96B5-46C1-B000-B5C6E76C9D0E}" srcId="{291B3247-6806-4D33-B961-A1AA3BD58E50}" destId="{3D509CAB-3F7F-4ACC-8C96-4AE5A60F68C0}" srcOrd="1" destOrd="0" parTransId="{0FDBA76B-A73E-4BE1-83B7-09336B68FCE7}" sibTransId="{67B900DF-A9F9-4C90-A607-29DD6C661F16}"/>
    <dgm:cxn modelId="{92D8FF1A-ED7B-437C-9983-CC3A0522319B}" type="presOf" srcId="{3D509CAB-3F7F-4ACC-8C96-4AE5A60F68C0}" destId="{41A57705-FF0D-443C-8428-3657923CA154}" srcOrd="0" destOrd="0" presId="urn:microsoft.com/office/officeart/2005/8/layout/hierarchy3"/>
    <dgm:cxn modelId="{64A9A6F3-EDC8-4181-81BA-42A8FFED43E4}" type="presOf" srcId="{291B3247-6806-4D33-B961-A1AA3BD58E50}" destId="{5E090438-C4A2-4DB8-8B53-7B54D629D57B}" srcOrd="0" destOrd="0" presId="urn:microsoft.com/office/officeart/2005/8/layout/hierarchy3"/>
    <dgm:cxn modelId="{D22A921B-B1C6-4601-B026-846E8273FC13}" type="presOf" srcId="{3D509CAB-3F7F-4ACC-8C96-4AE5A60F68C0}" destId="{59DCD462-94AF-4915-8A4B-A1C1DEC10DFA}" srcOrd="1" destOrd="0" presId="urn:microsoft.com/office/officeart/2005/8/layout/hierarchy3"/>
    <dgm:cxn modelId="{32C5AD65-1A57-4C26-9ED5-ABD6298EB0BB}" type="presOf" srcId="{C4221D20-FED3-423D-AEBE-5A5E1F726630}" destId="{F082A00A-EADC-49FF-9544-174002951C46}" srcOrd="0" destOrd="0" presId="urn:microsoft.com/office/officeart/2005/8/layout/hierarchy3"/>
    <dgm:cxn modelId="{67239BB0-8316-41D1-B91F-47209E19F535}" srcId="{3D509CAB-3F7F-4ACC-8C96-4AE5A60F68C0}" destId="{D46AA486-77E4-4C5B-9A2E-D8F127CC5EF7}" srcOrd="0" destOrd="0" parTransId="{7AAAED64-CBDD-4878-B54F-9D42A696915E}" sibTransId="{6F3EFF0D-6E39-4600-964B-C24C69C6E975}"/>
    <dgm:cxn modelId="{8A51504A-FD09-4202-95F6-1033637DC071}" type="presOf" srcId="{7AAAED64-CBDD-4878-B54F-9D42A696915E}" destId="{56E5F4CD-ABD3-48DA-8953-547B75DAB6B3}" srcOrd="0" destOrd="0" presId="urn:microsoft.com/office/officeart/2005/8/layout/hierarchy3"/>
    <dgm:cxn modelId="{5138A776-D8AD-4C3B-B9A9-B66ABF3F64F8}" srcId="{291B3247-6806-4D33-B961-A1AA3BD58E50}" destId="{D2B0A45D-71ED-4469-82BF-DD19BA9CD53B}" srcOrd="0" destOrd="0" parTransId="{188950D3-A6F0-4B90-8374-BCF69A5ED4E8}" sibTransId="{070977A3-61A4-40CA-B554-51E4AC449688}"/>
    <dgm:cxn modelId="{B0C2A800-B238-4987-AC27-80BB432760BE}" srcId="{D2B0A45D-71ED-4469-82BF-DD19BA9CD53B}" destId="{C4221D20-FED3-423D-AEBE-5A5E1F726630}" srcOrd="1" destOrd="0" parTransId="{211B9B68-2BBF-4730-BE30-970A4D3BBCBA}" sibTransId="{CF8246E0-FDF5-4616-8A41-F08BD9C339D4}"/>
    <dgm:cxn modelId="{BE832F70-5375-43E7-A614-689C3C67A4BE}" srcId="{D2B0A45D-71ED-4469-82BF-DD19BA9CD53B}" destId="{7A43A188-36AE-4009-85D2-825AA969D6CD}" srcOrd="0" destOrd="0" parTransId="{ACF50881-CDD7-45A1-9CA7-BE7E9AEFC7EF}" sibTransId="{469697B4-DDB2-44EE-8995-312DA812CA26}"/>
    <dgm:cxn modelId="{3D307BCE-F267-4A4E-9F96-7324DA09396C}" type="presOf" srcId="{D2B0A45D-71ED-4469-82BF-DD19BA9CD53B}" destId="{FCA04F9B-E26D-4788-A8B2-C6890DAE1D94}" srcOrd="1" destOrd="0" presId="urn:microsoft.com/office/officeart/2005/8/layout/hierarchy3"/>
    <dgm:cxn modelId="{AD693A12-AD1D-44A8-813C-DF3F52169587}" type="presParOf" srcId="{5E090438-C4A2-4DB8-8B53-7B54D629D57B}" destId="{683977DD-C210-42AA-806B-2FA4B45E4D64}" srcOrd="0" destOrd="0" presId="urn:microsoft.com/office/officeart/2005/8/layout/hierarchy3"/>
    <dgm:cxn modelId="{8B65F32B-4C93-49B2-821B-C24AE1E1F0FD}" type="presParOf" srcId="{683977DD-C210-42AA-806B-2FA4B45E4D64}" destId="{E5C48EB4-97F1-4B28-A873-C84504284426}" srcOrd="0" destOrd="0" presId="urn:microsoft.com/office/officeart/2005/8/layout/hierarchy3"/>
    <dgm:cxn modelId="{210A797C-02F0-4737-A0AA-572941B50063}" type="presParOf" srcId="{E5C48EB4-97F1-4B28-A873-C84504284426}" destId="{21279EE8-2889-4ACE-8BC0-DC2EB84E0028}" srcOrd="0" destOrd="0" presId="urn:microsoft.com/office/officeart/2005/8/layout/hierarchy3"/>
    <dgm:cxn modelId="{67BB2CA6-6606-4319-8772-95CC2B4882A1}" type="presParOf" srcId="{E5C48EB4-97F1-4B28-A873-C84504284426}" destId="{FCA04F9B-E26D-4788-A8B2-C6890DAE1D94}" srcOrd="1" destOrd="0" presId="urn:microsoft.com/office/officeart/2005/8/layout/hierarchy3"/>
    <dgm:cxn modelId="{2C81D558-85AD-4770-9685-DBF274873119}" type="presParOf" srcId="{683977DD-C210-42AA-806B-2FA4B45E4D64}" destId="{7CECF0D9-0137-4A2B-9D48-477A44A6F873}" srcOrd="1" destOrd="0" presId="urn:microsoft.com/office/officeart/2005/8/layout/hierarchy3"/>
    <dgm:cxn modelId="{13F72A6C-721D-44AA-8EA7-96DCA1C0E82D}" type="presParOf" srcId="{7CECF0D9-0137-4A2B-9D48-477A44A6F873}" destId="{41651921-E58C-4627-92D7-AD5A2788DB41}" srcOrd="0" destOrd="0" presId="urn:microsoft.com/office/officeart/2005/8/layout/hierarchy3"/>
    <dgm:cxn modelId="{2933B0FF-01DE-434D-B409-FC71BE307006}" type="presParOf" srcId="{7CECF0D9-0137-4A2B-9D48-477A44A6F873}" destId="{1BC96E32-187D-4E64-9ADA-461389C7ABA0}" srcOrd="1" destOrd="0" presId="urn:microsoft.com/office/officeart/2005/8/layout/hierarchy3"/>
    <dgm:cxn modelId="{DD93EC87-955A-48FE-BC3D-A2CA0377DDDB}" type="presParOf" srcId="{7CECF0D9-0137-4A2B-9D48-477A44A6F873}" destId="{7FE6E413-48DD-4256-875D-C8B209BEA880}" srcOrd="2" destOrd="0" presId="urn:microsoft.com/office/officeart/2005/8/layout/hierarchy3"/>
    <dgm:cxn modelId="{7B7ED463-4D17-4E24-9E86-D06CB58C105A}" type="presParOf" srcId="{7CECF0D9-0137-4A2B-9D48-477A44A6F873}" destId="{F082A00A-EADC-49FF-9544-174002951C46}" srcOrd="3" destOrd="0" presId="urn:microsoft.com/office/officeart/2005/8/layout/hierarchy3"/>
    <dgm:cxn modelId="{DFD79133-6464-412A-BB0C-8FCB159B7641}" type="presParOf" srcId="{5E090438-C4A2-4DB8-8B53-7B54D629D57B}" destId="{A698AB82-356E-4D82-807A-25C22A2C061E}" srcOrd="1" destOrd="0" presId="urn:microsoft.com/office/officeart/2005/8/layout/hierarchy3"/>
    <dgm:cxn modelId="{A3E6E0F1-3048-4A8E-A1F3-2E6D8D2FE478}" type="presParOf" srcId="{A698AB82-356E-4D82-807A-25C22A2C061E}" destId="{3D06A005-3416-4508-8AFE-74C3CFAB6142}" srcOrd="0" destOrd="0" presId="urn:microsoft.com/office/officeart/2005/8/layout/hierarchy3"/>
    <dgm:cxn modelId="{C7565C6B-8E76-498A-AE1B-CB38932FDDEE}" type="presParOf" srcId="{3D06A005-3416-4508-8AFE-74C3CFAB6142}" destId="{41A57705-FF0D-443C-8428-3657923CA154}" srcOrd="0" destOrd="0" presId="urn:microsoft.com/office/officeart/2005/8/layout/hierarchy3"/>
    <dgm:cxn modelId="{021A4D3E-78F7-4574-96BC-33955652B67D}" type="presParOf" srcId="{3D06A005-3416-4508-8AFE-74C3CFAB6142}" destId="{59DCD462-94AF-4915-8A4B-A1C1DEC10DFA}" srcOrd="1" destOrd="0" presId="urn:microsoft.com/office/officeart/2005/8/layout/hierarchy3"/>
    <dgm:cxn modelId="{8B970865-8FDC-4580-8FE8-6C3888214B42}" type="presParOf" srcId="{A698AB82-356E-4D82-807A-25C22A2C061E}" destId="{26DB883E-A0BB-4546-AA36-9061C413F36C}" srcOrd="1" destOrd="0" presId="urn:microsoft.com/office/officeart/2005/8/layout/hierarchy3"/>
    <dgm:cxn modelId="{90882085-CD60-4334-91A0-D6D2FBF8C5DC}" type="presParOf" srcId="{26DB883E-A0BB-4546-AA36-9061C413F36C}" destId="{56E5F4CD-ABD3-48DA-8953-547B75DAB6B3}" srcOrd="0" destOrd="0" presId="urn:microsoft.com/office/officeart/2005/8/layout/hierarchy3"/>
    <dgm:cxn modelId="{3D07CE74-BB93-405A-BF4F-F9DF88F70C47}" type="presParOf" srcId="{26DB883E-A0BB-4546-AA36-9061C413F36C}" destId="{E830497F-CED3-4562-9524-9DD61C187606}" srcOrd="1" destOrd="0" presId="urn:microsoft.com/office/officeart/2005/8/layout/hierarchy3"/>
    <dgm:cxn modelId="{EABD0554-6F15-4632-90D4-1F3D1B2F77C9}" type="presParOf" srcId="{26DB883E-A0BB-4546-AA36-9061C413F36C}" destId="{D611CD2A-7156-469A-A1B5-2E0D22539585}" srcOrd="2" destOrd="0" presId="urn:microsoft.com/office/officeart/2005/8/layout/hierarchy3"/>
    <dgm:cxn modelId="{09E5FF5C-4438-4195-94DB-FF9611F94D38}" type="presParOf" srcId="{26DB883E-A0BB-4546-AA36-9061C413F36C}" destId="{38B3AD4F-ACAF-4AFA-BB19-9B68E5A1C3C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279EE8-2889-4ACE-8BC0-DC2EB84E0028}">
      <dsp:nvSpPr>
        <dsp:cNvPr id="0" name=""/>
        <dsp:cNvSpPr/>
      </dsp:nvSpPr>
      <dsp:spPr>
        <a:xfrm>
          <a:off x="106073" y="2196"/>
          <a:ext cx="2406777" cy="996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n-lt"/>
            </a:rPr>
            <a:t>Как средство наглядности на занятиях</a:t>
          </a:r>
          <a:endParaRPr lang="ru-RU" sz="2400" kern="1200" dirty="0">
            <a:latin typeface="+mn-lt"/>
          </a:endParaRPr>
        </a:p>
      </dsp:txBody>
      <dsp:txXfrm>
        <a:off x="106073" y="2196"/>
        <a:ext cx="2406777" cy="996298"/>
      </dsp:txXfrm>
    </dsp:sp>
    <dsp:sp modelId="{41651921-E58C-4627-92D7-AD5A2788DB41}">
      <dsp:nvSpPr>
        <dsp:cNvPr id="0" name=""/>
        <dsp:cNvSpPr/>
      </dsp:nvSpPr>
      <dsp:spPr>
        <a:xfrm>
          <a:off x="346750" y="998495"/>
          <a:ext cx="240677" cy="747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223"/>
              </a:lnTo>
              <a:lnTo>
                <a:pt x="240677" y="7472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96E32-187D-4E64-9ADA-461389C7ABA0}">
      <dsp:nvSpPr>
        <dsp:cNvPr id="0" name=""/>
        <dsp:cNvSpPr/>
      </dsp:nvSpPr>
      <dsp:spPr>
        <a:xfrm>
          <a:off x="587428" y="1247569"/>
          <a:ext cx="2308606" cy="99629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Закрепление изложенного материала</a:t>
          </a:r>
          <a:endParaRPr lang="ru-RU" sz="2400" kern="1200" dirty="0"/>
        </a:p>
      </dsp:txBody>
      <dsp:txXfrm>
        <a:off x="587428" y="1247569"/>
        <a:ext cx="2308606" cy="996298"/>
      </dsp:txXfrm>
    </dsp:sp>
    <dsp:sp modelId="{7FE6E413-48DD-4256-875D-C8B209BEA880}">
      <dsp:nvSpPr>
        <dsp:cNvPr id="0" name=""/>
        <dsp:cNvSpPr/>
      </dsp:nvSpPr>
      <dsp:spPr>
        <a:xfrm>
          <a:off x="346750" y="998495"/>
          <a:ext cx="240677" cy="199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2596"/>
              </a:lnTo>
              <a:lnTo>
                <a:pt x="240677" y="19925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2A00A-EADC-49FF-9544-174002951C46}">
      <dsp:nvSpPr>
        <dsp:cNvPr id="0" name=""/>
        <dsp:cNvSpPr/>
      </dsp:nvSpPr>
      <dsp:spPr>
        <a:xfrm>
          <a:off x="587428" y="2492942"/>
          <a:ext cx="2423714" cy="996298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Контроль и проверка занятий</a:t>
          </a:r>
          <a:endParaRPr lang="ru-RU" sz="2400" kern="1200" dirty="0"/>
        </a:p>
      </dsp:txBody>
      <dsp:txXfrm>
        <a:off x="587428" y="2492942"/>
        <a:ext cx="2423714" cy="996298"/>
      </dsp:txXfrm>
    </dsp:sp>
    <dsp:sp modelId="{41A57705-FF0D-443C-8428-3657923CA154}">
      <dsp:nvSpPr>
        <dsp:cNvPr id="0" name=""/>
        <dsp:cNvSpPr/>
      </dsp:nvSpPr>
      <dsp:spPr>
        <a:xfrm>
          <a:off x="3407952" y="0"/>
          <a:ext cx="2662148" cy="124900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Подготовка презентаций, докладов, выступлений</a:t>
          </a:r>
          <a:endParaRPr lang="ru-RU" sz="2400" kern="1200" dirty="0"/>
        </a:p>
      </dsp:txBody>
      <dsp:txXfrm>
        <a:off x="3407952" y="0"/>
        <a:ext cx="2662148" cy="1249009"/>
      </dsp:txXfrm>
    </dsp:sp>
    <dsp:sp modelId="{56E5F4CD-ABD3-48DA-8953-547B75DAB6B3}">
      <dsp:nvSpPr>
        <dsp:cNvPr id="0" name=""/>
        <dsp:cNvSpPr/>
      </dsp:nvSpPr>
      <dsp:spPr>
        <a:xfrm>
          <a:off x="3674167" y="1249009"/>
          <a:ext cx="190771" cy="71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472"/>
              </a:lnTo>
              <a:lnTo>
                <a:pt x="190771" y="7164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0497F-CED3-4562-9524-9DD61C187606}">
      <dsp:nvSpPr>
        <dsp:cNvPr id="0" name=""/>
        <dsp:cNvSpPr/>
      </dsp:nvSpPr>
      <dsp:spPr>
        <a:xfrm>
          <a:off x="3864938" y="1467333"/>
          <a:ext cx="2281140" cy="996298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Видеосъёмка и фотосъёмка мероприятий</a:t>
          </a:r>
          <a:endParaRPr lang="ru-RU" sz="2400" kern="1200" dirty="0"/>
        </a:p>
      </dsp:txBody>
      <dsp:txXfrm>
        <a:off x="3864938" y="1467333"/>
        <a:ext cx="2281140" cy="996298"/>
      </dsp:txXfrm>
    </dsp:sp>
    <dsp:sp modelId="{D611CD2A-7156-469A-A1B5-2E0D22539585}">
      <dsp:nvSpPr>
        <dsp:cNvPr id="0" name=""/>
        <dsp:cNvSpPr/>
      </dsp:nvSpPr>
      <dsp:spPr>
        <a:xfrm>
          <a:off x="3674167" y="1249009"/>
          <a:ext cx="252446" cy="2154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4719"/>
              </a:lnTo>
              <a:lnTo>
                <a:pt x="252446" y="21547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3AD4F-ACAF-4AFA-BB19-9B68E5A1C3C2}">
      <dsp:nvSpPr>
        <dsp:cNvPr id="0" name=""/>
        <dsp:cNvSpPr/>
      </dsp:nvSpPr>
      <dsp:spPr>
        <a:xfrm>
          <a:off x="3926613" y="2745653"/>
          <a:ext cx="2592049" cy="1316149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Использование проектора на утренниках и развлечениях</a:t>
          </a:r>
          <a:endParaRPr lang="ru-RU" sz="2400" kern="1200" dirty="0"/>
        </a:p>
      </dsp:txBody>
      <dsp:txXfrm>
        <a:off x="3926613" y="2745653"/>
        <a:ext cx="2592049" cy="1316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A6D1-C593-4E1F-BA2C-A10FC76F8E5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99E7-6218-4B78-BC3B-437B74C52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A6D1-C593-4E1F-BA2C-A10FC76F8E5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99E7-6218-4B78-BC3B-437B74C5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A6D1-C593-4E1F-BA2C-A10FC76F8E5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99E7-6218-4B78-BC3B-437B74C5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A6D1-C593-4E1F-BA2C-A10FC76F8E5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99E7-6218-4B78-BC3B-437B74C5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A6D1-C593-4E1F-BA2C-A10FC76F8E5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01099E7-6218-4B78-BC3B-437B74C5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A6D1-C593-4E1F-BA2C-A10FC76F8E5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99E7-6218-4B78-BC3B-437B74C5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A6D1-C593-4E1F-BA2C-A10FC76F8E5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99E7-6218-4B78-BC3B-437B74C5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A6D1-C593-4E1F-BA2C-A10FC76F8E5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99E7-6218-4B78-BC3B-437B74C5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A6D1-C593-4E1F-BA2C-A10FC76F8E5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99E7-6218-4B78-BC3B-437B74C5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A6D1-C593-4E1F-BA2C-A10FC76F8E5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99E7-6218-4B78-BC3B-437B74C5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A6D1-C593-4E1F-BA2C-A10FC76F8E5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99E7-6218-4B78-BC3B-437B74C5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F5A6D1-C593-4E1F-BA2C-A10FC76F8E5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1099E7-6218-4B78-BC3B-437B74C5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5157192"/>
            <a:ext cx="8229600" cy="2146250"/>
          </a:xfrm>
        </p:spPr>
        <p:txBody>
          <a:bodyPr>
            <a:normAutofit/>
          </a:bodyPr>
          <a:lstStyle/>
          <a:p>
            <a:r>
              <a:rPr lang="ru-RU" sz="31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Агафонова Марина </a:t>
            </a:r>
            <a:r>
              <a:rPr lang="ru-RU" sz="310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Жанновна</a:t>
            </a:r>
            <a:r>
              <a:rPr lang="ru-RU" sz="31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1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1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музыкальный руководитель</a:t>
            </a:r>
            <a:br>
              <a:rPr lang="ru-RU" sz="31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1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 категория</a:t>
            </a:r>
            <a:r>
              <a:rPr lang="ru-RU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39"/>
            <a:ext cx="6480720" cy="4860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-конечная звезда 4"/>
          <p:cNvSpPr/>
          <p:nvPr/>
        </p:nvSpPr>
        <p:spPr>
          <a:xfrm>
            <a:off x="6372200" y="3861048"/>
            <a:ext cx="1490464" cy="122413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301608" cy="1656184"/>
          </a:xfrm>
        </p:spPr>
        <p:txBody>
          <a:bodyPr>
            <a:prstTxWarp prst="textDoubleWave1">
              <a:avLst/>
            </a:prstTxWarp>
            <a:normAutofit fontScale="90000"/>
          </a:bodyPr>
          <a:lstStyle/>
          <a:p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моей профессии соединены два самых больших чуда – дети и музыка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276872"/>
            <a:ext cx="5057154" cy="120032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Музыку прослушать можно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Или песенку пропеть,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Ритм прохлопать очень сложный –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Стоит только захотеть.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7273" b="3022"/>
          <a:stretch>
            <a:fillRect/>
          </a:stretch>
        </p:blipFill>
        <p:spPr bwMode="auto">
          <a:xfrm>
            <a:off x="5076056" y="1772816"/>
            <a:ext cx="3960440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4409" r="10724"/>
          <a:stretch>
            <a:fillRect/>
          </a:stretch>
        </p:blipFill>
        <p:spPr bwMode="auto">
          <a:xfrm>
            <a:off x="107504" y="3573016"/>
            <a:ext cx="3888432" cy="31223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438647" y="4869160"/>
            <a:ext cx="4705353" cy="1728192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Встали все красиво в пары –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Вправо, влево поворот,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И, как будто по бульвару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Важно движется народ.</a:t>
            </a:r>
          </a:p>
        </p:txBody>
      </p:sp>
      <p:sp>
        <p:nvSpPr>
          <p:cNvPr id="10" name="4-конечная звезда 9"/>
          <p:cNvSpPr/>
          <p:nvPr/>
        </p:nvSpPr>
        <p:spPr>
          <a:xfrm flipH="1">
            <a:off x="3635897" y="6309320"/>
            <a:ext cx="144016" cy="4571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3275856" y="6093296"/>
            <a:ext cx="864096" cy="43204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8028384" y="3717032"/>
            <a:ext cx="1115616" cy="93610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99491"/>
            <a:ext cx="3275409" cy="27585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100811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Использование ИКТ в работе музыкального руководителя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411760" y="1628800"/>
          <a:ext cx="66247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115888"/>
            <a:ext cx="3638073" cy="257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51720" y="393305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 rot="20334826">
            <a:off x="115928" y="266245"/>
            <a:ext cx="3888432" cy="136815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</a:rPr>
              <a:t> ИКТ для детей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1124744"/>
            <a:ext cx="586057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Дополняет слуховые впечатления, активизирует и </a:t>
            </a:r>
          </a:p>
          <a:p>
            <a:pPr marL="342900" indent="-342900"/>
            <a:r>
              <a:rPr lang="ru-RU" b="1" dirty="0" smtClean="0">
                <a:ln/>
                <a:solidFill>
                  <a:schemeClr val="accent3"/>
                </a:solidFill>
              </a:rPr>
              <a:t>      развивает эмоциональное восприятие музыки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198884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2.Развивает наглядно - образно и образно – слуховое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   мышление детей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278092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3.Развивает 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тембро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– динамический слух (угадай, какой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    инструмент звучит?)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371703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4.Развивает внимание,  наблюдательность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   (сложи картинку, музыкальное лото)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69160"/>
            <a:ext cx="6372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5.Формирует познавательную мотивацию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   (совместные с родителями домашние задания)         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3" name="Рисунок 12" descr="1211126199_not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2"/>
            <a:ext cx="1080120" cy="1870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827584" y="116632"/>
            <a:ext cx="3600400" cy="1008112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загадка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вальная выноска 3"/>
          <p:cNvSpPr/>
          <p:nvPr/>
        </p:nvSpPr>
        <p:spPr>
          <a:xfrm rot="6045490">
            <a:off x="5829264" y="-504403"/>
            <a:ext cx="2361381" cy="4272568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Сочиняла, записала,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диван я прилегла.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Ночью танец составляла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Утром в садик я пришла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Отгадайте –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 трёх раз,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Здесь о ком идёт рассказ?</a:t>
            </a:r>
          </a:p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300.JPG"/>
          <p:cNvPicPr>
            <a:picLocks noChangeAspect="1"/>
          </p:cNvPicPr>
          <p:nvPr/>
        </p:nvPicPr>
        <p:blipFill>
          <a:blip r:embed="rId2" cstate="print"/>
          <a:srcRect l="2671" t="5641" r="2504"/>
          <a:stretch>
            <a:fillRect/>
          </a:stretch>
        </p:blipFill>
        <p:spPr>
          <a:xfrm rot="5400000">
            <a:off x="-792596" y="2168859"/>
            <a:ext cx="5112568" cy="33123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r="5362"/>
          <a:stretch>
            <a:fillRect/>
          </a:stretch>
        </p:blipFill>
        <p:spPr bwMode="auto">
          <a:xfrm>
            <a:off x="5868144" y="4077072"/>
            <a:ext cx="3168352" cy="2510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635896" y="242088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музыка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285293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должна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328498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высекать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378904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огонь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429309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из людских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563888" y="479715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сердец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51920" y="59492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Л.В.Бетховен</a:t>
            </a:r>
            <a:endParaRPr lang="ru-RU" sz="24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6" name="4-конечная звезда 15"/>
          <p:cNvSpPr/>
          <p:nvPr/>
        </p:nvSpPr>
        <p:spPr>
          <a:xfrm flipV="1">
            <a:off x="8388424" y="6021288"/>
            <a:ext cx="648072" cy="50405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179510" y="5589240"/>
            <a:ext cx="72008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309</TotalTime>
  <Words>187</Words>
  <Application>Microsoft Office PowerPoint</Application>
  <PresentationFormat>Экран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Агафонова Марина Жанновна музыкальный руководитель 1 категория </vt:lpstr>
      <vt:lpstr>В моей профессии соединены два самых больших чуда – дети и музыка</vt:lpstr>
      <vt:lpstr>Использование ИКТ в работе музыкального руководителя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Агафонова Марина Жанновна музыкальный руководитель 1 категория</dc:title>
  <dc:creator>tratata</dc:creator>
  <cp:lastModifiedBy>tratata</cp:lastModifiedBy>
  <cp:revision>36</cp:revision>
  <dcterms:created xsi:type="dcterms:W3CDTF">2013-02-15T15:27:49Z</dcterms:created>
  <dcterms:modified xsi:type="dcterms:W3CDTF">2013-02-20T14:38:14Z</dcterms:modified>
</cp:coreProperties>
</file>