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8958F8-D9A7-4669-815F-A73405FAFCE4}" type="datetimeFigureOut">
              <a:rPr lang="en-US" smtClean="0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8AD3442-86C9-40BE-A1AD-F82F77A1AD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8958F8-D9A7-4669-815F-A73405FAFCE4}" type="datetimeFigureOut">
              <a:rPr lang="en-US" smtClean="0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AD3442-86C9-40BE-A1AD-F82F77A1AD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8958F8-D9A7-4669-815F-A73405FAFCE4}" type="datetimeFigureOut">
              <a:rPr lang="en-US" smtClean="0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AD3442-86C9-40BE-A1AD-F82F77A1AD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8958F8-D9A7-4669-815F-A73405FAFCE4}" type="datetimeFigureOut">
              <a:rPr lang="en-US" smtClean="0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8AD3442-86C9-40BE-A1AD-F82F77A1AD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8958F8-D9A7-4669-815F-A73405FAFCE4}" type="datetimeFigureOut">
              <a:rPr lang="en-US" smtClean="0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AD3442-86C9-40BE-A1AD-F82F77A1AD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8958F8-D9A7-4669-815F-A73405FAFCE4}" type="datetimeFigureOut">
              <a:rPr lang="en-US" smtClean="0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AD3442-86C9-40BE-A1AD-F82F77A1AD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8958F8-D9A7-4669-815F-A73405FAFCE4}" type="datetimeFigureOut">
              <a:rPr lang="en-US" smtClean="0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F8AD3442-86C9-40BE-A1AD-F82F77A1AD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8958F8-D9A7-4669-815F-A73405FAFCE4}" type="datetimeFigureOut">
              <a:rPr lang="en-US" smtClean="0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AD3442-86C9-40BE-A1AD-F82F77A1AD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8958F8-D9A7-4669-815F-A73405FAFCE4}" type="datetimeFigureOut">
              <a:rPr lang="en-US" smtClean="0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AD3442-86C9-40BE-A1AD-F82F77A1AD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8958F8-D9A7-4669-815F-A73405FAFCE4}" type="datetimeFigureOut">
              <a:rPr lang="en-US" smtClean="0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AD3442-86C9-40BE-A1AD-F82F77A1AD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8958F8-D9A7-4669-815F-A73405FAFCE4}" type="datetimeFigureOut">
              <a:rPr lang="en-US" smtClean="0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AD3442-86C9-40BE-A1AD-F82F77A1AD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38958F8-D9A7-4669-815F-A73405FAFCE4}" type="datetimeFigureOut">
              <a:rPr lang="en-US" smtClean="0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8AD3442-86C9-40BE-A1AD-F82F77A1AD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56260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«Скажите, как называются жилища у диких животных?»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25908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Трав копытами касаясь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Ходит по лесу красавец.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Ходит смело и легко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Рога раскинув широко.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85800"/>
            <a:ext cx="4343400" cy="428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Спасибо вам, ребята!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0699" y="1447800"/>
            <a:ext cx="6016625" cy="451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Кто спрятался на картинке?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x_66f48eb8 - коп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76400"/>
            <a:ext cx="8721409" cy="4343400"/>
          </a:xfr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667000"/>
            <a:ext cx="9715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648000" algn="just">
              <a:spcBef>
                <a:spcPts val="300"/>
              </a:spcBef>
              <a:buNone/>
            </a:pP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«Здравствуйте, дорогие ребята! </a:t>
            </a:r>
          </a:p>
          <a:p>
            <a:pPr marL="648000" algn="just">
              <a:spcBef>
                <a:spcPts val="300"/>
              </a:spcBef>
              <a:buNone/>
            </a:pP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узнали, что вы скоро пойдете в школу. </a:t>
            </a:r>
          </a:p>
          <a:p>
            <a:pPr marL="648000" algn="just">
              <a:spcBef>
                <a:spcPts val="300"/>
              </a:spcBef>
              <a:buNone/>
            </a:pP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Значит, вы уже многое знаете и умеете? </a:t>
            </a:r>
          </a:p>
          <a:p>
            <a:pPr marL="648000" algn="just">
              <a:spcBef>
                <a:spcPts val="300"/>
              </a:spcBef>
              <a:buNone/>
            </a:pP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Расскажите,  что вы знаете о нас, </a:t>
            </a:r>
          </a:p>
          <a:p>
            <a:pPr marL="648000" algn="just">
              <a:spcBef>
                <a:spcPts val="300"/>
              </a:spcBef>
              <a:buNone/>
            </a:pP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диких животных. </a:t>
            </a:r>
          </a:p>
          <a:p>
            <a:pPr marL="648000" algn="just">
              <a:spcBef>
                <a:spcPts val="300"/>
              </a:spcBef>
              <a:buNone/>
            </a:pP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вы выполните все наши задания, </a:t>
            </a:r>
          </a:p>
          <a:p>
            <a:pPr marL="648000" algn="just">
              <a:spcBef>
                <a:spcPts val="300"/>
              </a:spcBef>
              <a:buNone/>
            </a:pP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 получите интересные призы! </a:t>
            </a:r>
          </a:p>
          <a:p>
            <a:pPr marL="648000" algn="just">
              <a:spcBef>
                <a:spcPts val="300"/>
              </a:spcBef>
              <a:buNone/>
            </a:pP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 готовы?»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3" name="Picture 7" descr="http://vse35.ru/upload/userfiles/user_495/images/el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200400"/>
            <a:ext cx="1524000" cy="2548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8600" y="4648200"/>
            <a:ext cx="86868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«Ребята, почему нас называют -  Дикими животными»?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191000" cy="3429000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Этот зверь живет в бору,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стволов грызет кору.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Летом в шубке серенькой,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зимою — в беленькой. </a:t>
            </a:r>
          </a:p>
          <a:p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04800"/>
            <a:ext cx="3127908" cy="440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257800"/>
            <a:ext cx="8686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«Ребята, вы знаете,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что я очень люблю выть на луну. Покажите, как я это делаю».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343400" cy="33528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День и ночь по лесу рыщет,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День и ночь добычу ищет.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Ходит-бродит молчком,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Уши серые торчком. </a:t>
            </a:r>
          </a:p>
          <a:p>
            <a:endParaRPr lang="ru-RU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«Ребята, у каждого из взрослых зверей есть детеныши. Скажите, как они называются».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572000" cy="3048000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ветки на ветку могу я летать.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Рыженький хвост никому не поймать.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Некогда летом в лесу мне играть –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Надо  грибы для зимы собирать. </a:t>
            </a:r>
          </a:p>
          <a:p>
            <a:endParaRPr lang="ru-RU" dirty="0"/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10200" y="838200"/>
            <a:ext cx="3360069" cy="411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105400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«Мои лисята очень любят играть. Покажите, пожалуйста, веселую игру для моих детёнышей».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25908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Хвост пушистый,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Мех золотистый,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лесу живет,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деревне кур крадет.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39497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41020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«Ответьте, пожалуйста, чем питаются дикие животные?»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495800" cy="23622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Хозяин лесной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Просыпается весной,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зимой под вьюжный вой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Спит в избушке снеговой.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685800"/>
            <a:ext cx="4343400" cy="405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63880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Ёжик приготовил задание для ваших пальчиков.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27432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Всю зиму между елками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Проспал мешок с иголками.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Ф-ф.ф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— хватит спать,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Пора вставать!»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40195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155</TotalTime>
  <Words>261</Words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Кто спрятался на картинке?</vt:lpstr>
      <vt:lpstr>Слайд 3</vt:lpstr>
      <vt:lpstr> Задание: «Ребята, почему нас называют -  Дикими животными»? </vt:lpstr>
      <vt:lpstr>«Ребята, вы знаете,  что я очень люблю выть на луну. Покажите, как я это делаю». </vt:lpstr>
      <vt:lpstr>«Ребята, у каждого из взрослых зверей есть детеныши. Скажите, как они называются».  </vt:lpstr>
      <vt:lpstr>«Мои лисята очень любят играть. Покажите, пожалуйста, веселую игру для моих детёнышей». </vt:lpstr>
      <vt:lpstr>«Ответьте, пожалуйста, чем питаются дикие животные?»  </vt:lpstr>
      <vt:lpstr>Ёжик приготовил задание для ваших пальчиков.   </vt:lpstr>
      <vt:lpstr>«Скажите, как называются жилища у диких животных?» </vt:lpstr>
      <vt:lpstr>Спасибо вам, ребята!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спрятался на картинке?</dc:title>
  <dc:creator>позитроника</dc:creator>
  <cp:lastModifiedBy>позитроника</cp:lastModifiedBy>
  <cp:revision>18</cp:revision>
  <dcterms:created xsi:type="dcterms:W3CDTF">2013-11-19T16:07:58Z</dcterms:created>
  <dcterms:modified xsi:type="dcterms:W3CDTF">2015-01-16T15:43:29Z</dcterms:modified>
</cp:coreProperties>
</file>