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0"/>
  </p:notesMasterIdLst>
  <p:sldIdLst>
    <p:sldId id="264" r:id="rId2"/>
    <p:sldId id="257" r:id="rId3"/>
    <p:sldId id="256" r:id="rId4"/>
    <p:sldId id="258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BAB"/>
    <a:srgbClr val="ED6D6D"/>
    <a:srgbClr val="FDFDFD"/>
    <a:srgbClr val="FFFFFF"/>
    <a:srgbClr val="FCFCFC"/>
    <a:srgbClr val="1F2771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0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4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CEF8-5B7E-471C-A967-CE46D2976217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50618-6871-43BB-BD61-2E9F02D3F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9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50618-6871-43BB-BD61-2E9F02D3FA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Овал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57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1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3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Овал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3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07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19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2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6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fld id="{FE6D2B4D-DFC7-4D91-9149-FE2A4A9CC56E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AECB"/>
                </a:solidFill>
              </a:defRPr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796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615696"/>
            <a:ext cx="9875520" cy="1472184"/>
          </a:xfrm>
        </p:spPr>
        <p:txBody>
          <a:bodyPr/>
          <a:lstStyle/>
          <a:p>
            <a:r>
              <a:rPr lang="ru-RU" dirty="0" smtClean="0">
                <a:solidFill>
                  <a:srgbClr val="2F3BAB"/>
                </a:solidFill>
              </a:rPr>
              <a:t>Мультимедийное дидактическое пособие для детей старшего возраста</a:t>
            </a:r>
            <a:r>
              <a:rPr lang="ru-RU" dirty="0" smtClean="0">
                <a:solidFill>
                  <a:srgbClr val="1F2771"/>
                </a:solidFill>
              </a:rPr>
              <a:t>.</a:t>
            </a:r>
            <a:endParaRPr lang="ru-RU" dirty="0">
              <a:solidFill>
                <a:srgbClr val="1F27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3050311"/>
            <a:ext cx="9875520" cy="175260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2F3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Занимательная геометрия</a:t>
            </a:r>
            <a:endParaRPr lang="ru-RU" sz="4800" i="1" dirty="0">
              <a:solidFill>
                <a:srgbClr val="2F3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2072" y="4763810"/>
            <a:ext cx="4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3BAB"/>
                </a:solidFill>
              </a:rPr>
              <a:t>Выполнила </a:t>
            </a:r>
            <a:r>
              <a:rPr lang="ru-RU" dirty="0" err="1" smtClean="0">
                <a:solidFill>
                  <a:srgbClr val="2F3BAB"/>
                </a:solidFill>
              </a:rPr>
              <a:t>Шохова</a:t>
            </a:r>
            <a:r>
              <a:rPr lang="ru-RU" dirty="0" smtClean="0">
                <a:solidFill>
                  <a:srgbClr val="2F3BAB"/>
                </a:solidFill>
              </a:rPr>
              <a:t> Татьяна Андреевна</a:t>
            </a:r>
          </a:p>
          <a:p>
            <a:r>
              <a:rPr lang="ru-RU" dirty="0" smtClean="0">
                <a:solidFill>
                  <a:srgbClr val="2F3BAB"/>
                </a:solidFill>
              </a:rPr>
              <a:t>воспитатель  МДОУ </a:t>
            </a:r>
            <a:r>
              <a:rPr lang="ru-RU" dirty="0" smtClean="0">
                <a:solidFill>
                  <a:srgbClr val="2F3BAB"/>
                </a:solidFill>
              </a:rPr>
              <a:t>№</a:t>
            </a:r>
            <a:r>
              <a:rPr lang="en-US" dirty="0" smtClean="0">
                <a:solidFill>
                  <a:srgbClr val="2F3BAB"/>
                </a:solidFill>
              </a:rPr>
              <a:t>162</a:t>
            </a:r>
            <a:r>
              <a:rPr lang="ru-RU" dirty="0" smtClean="0">
                <a:solidFill>
                  <a:srgbClr val="2F3BAB"/>
                </a:solidFill>
              </a:rPr>
              <a:t>  </a:t>
            </a:r>
            <a:r>
              <a:rPr lang="ru-RU" dirty="0" err="1" smtClean="0">
                <a:solidFill>
                  <a:srgbClr val="2F3BAB"/>
                </a:solidFill>
              </a:rPr>
              <a:t>г.о</a:t>
            </a:r>
            <a:r>
              <a:rPr lang="ru-RU" dirty="0" smtClean="0">
                <a:solidFill>
                  <a:srgbClr val="2F3BAB"/>
                </a:solidFill>
              </a:rPr>
              <a:t>. Самара</a:t>
            </a:r>
            <a:endParaRPr lang="ru-RU" dirty="0">
              <a:solidFill>
                <a:srgbClr val="2F3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354547" y="1218674"/>
            <a:ext cx="2670774" cy="178382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64544" y="1133443"/>
            <a:ext cx="2160000" cy="216000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6962" y="3928909"/>
            <a:ext cx="1944113" cy="184230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6952909" y="4092508"/>
            <a:ext cx="2738225" cy="1678705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63768" y="1443844"/>
            <a:ext cx="2805675" cy="15391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4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3494" y="237506"/>
            <a:ext cx="1591294" cy="973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721750" y="1377538"/>
            <a:ext cx="1514782" cy="108065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51925" y="2624448"/>
            <a:ext cx="2054432" cy="129441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27820" y="4085113"/>
            <a:ext cx="1102642" cy="111628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9030" y="3107476"/>
            <a:ext cx="4617834" cy="2800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635488" y="925949"/>
            <a:ext cx="4631376" cy="2188039"/>
          </a:xfrm>
          <a:prstGeom prst="triangle">
            <a:avLst>
              <a:gd name="adj" fmla="val 50292"/>
            </a:avLst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35386" y="3895433"/>
            <a:ext cx="1231579" cy="1224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40593" y="1873770"/>
            <a:ext cx="1636234" cy="1063445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8683494" y="5412975"/>
            <a:ext cx="1553038" cy="989351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94" y="4035841"/>
            <a:ext cx="2142012" cy="2142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5932162" y="4727619"/>
            <a:ext cx="1933644" cy="1450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563" y="4554823"/>
            <a:ext cx="1628758" cy="1714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136" y="4120940"/>
            <a:ext cx="1501794" cy="2056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037" y="4646276"/>
            <a:ext cx="2041526" cy="1531577"/>
          </a:xfrm>
          <a:prstGeom prst="rect">
            <a:avLst/>
          </a:prstGeom>
          <a:ln>
            <a:solidFill>
              <a:srgbClr val="FCFCFC"/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870160" y="1906093"/>
            <a:ext cx="8280000" cy="0"/>
          </a:xfrm>
          <a:prstGeom prst="line">
            <a:avLst/>
          </a:prstGeom>
          <a:ln w="857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351" y="230204"/>
            <a:ext cx="2626785" cy="3351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DFDF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5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0625 -0.5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3444 -0.63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44615" y="59631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92426" y="1969456"/>
            <a:ext cx="1619312" cy="15717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20179" y="3684161"/>
            <a:ext cx="1320054" cy="132010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19404" y="2959330"/>
            <a:ext cx="419438" cy="4584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26385" y="1316315"/>
            <a:ext cx="1600266" cy="151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11738" y="4342147"/>
            <a:ext cx="1916150" cy="17593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164943" y="1654629"/>
            <a:ext cx="1959428" cy="2017485"/>
          </a:xfrm>
          <a:prstGeom prst="rect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13799" y="486229"/>
            <a:ext cx="2420257" cy="2307771"/>
          </a:xfrm>
          <a:prstGeom prst="rect">
            <a:avLst/>
          </a:prstGeom>
          <a:solidFill>
            <a:srgbClr val="2F3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28158" y="4775200"/>
            <a:ext cx="1681842" cy="17208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5129" y="1320800"/>
            <a:ext cx="1507671" cy="1525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60358" y="4353397"/>
            <a:ext cx="1224642" cy="12092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4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3" grpId="0" animBg="1"/>
      <p:bldP spid="23" grpId="1" animBg="1"/>
      <p:bldP spid="25" grpId="0" animBg="1"/>
      <p:bldP spid="25" grpId="1" animBg="1"/>
      <p:bldP spid="25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926171" y="29028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86616" y="4557486"/>
            <a:ext cx="1227909" cy="1175658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9884228" y="1010286"/>
            <a:ext cx="1509485" cy="2066743"/>
          </a:xfrm>
          <a:prstGeom prst="triangle">
            <a:avLst>
              <a:gd name="adj" fmla="val 10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41143" y="1494972"/>
            <a:ext cx="1959428" cy="20174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098212" y="290286"/>
            <a:ext cx="1540758" cy="1407886"/>
          </a:xfrm>
          <a:prstGeom prst="triangle">
            <a:avLst>
              <a:gd name="adj" fmla="val 4747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14959" y="724322"/>
            <a:ext cx="1540758" cy="1407886"/>
          </a:xfrm>
          <a:prstGeom prst="triangle">
            <a:avLst>
              <a:gd name="adj" fmla="val 474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04537" y="0"/>
            <a:ext cx="0" cy="27867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313411" y="2786738"/>
            <a:ext cx="26268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2083791" y="4095800"/>
            <a:ext cx="1588326" cy="1637344"/>
          </a:xfrm>
          <a:prstGeom prst="triangle">
            <a:avLst>
              <a:gd name="adj" fmla="val 614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3" grpId="0" animBg="1"/>
      <p:bldP spid="23" grpId="1" animBg="1"/>
      <p:bldP spid="23" grpId="2" animBg="1"/>
      <p:bldP spid="12" grpId="0" animBg="1"/>
      <p:bldP spid="15" grpId="0" animBg="1"/>
      <p:bldP spid="15" grpId="1" animBg="1"/>
      <p:bldP spid="15" grpId="2" animBg="1"/>
      <p:bldP spid="24" grpId="0" animBg="1"/>
      <p:bldP spid="24" grpId="1" animBg="1"/>
      <p:bldP spid="2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261" y="-18011"/>
            <a:ext cx="6876011" cy="68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84AD7AF-55BA-4ACC-9E7D-0C171A43D8F0}" vid="{63ECA050-4D82-4FD0-B064-88112C9731E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460</TotalTime>
  <Words>22</Words>
  <Application>Microsoft Office PowerPoint</Application>
  <PresentationFormat>Произвольный</PresentationFormat>
  <Paragraphs>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Мультимедийное дидактическое пособие для детей старшего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skreen</dc:creator>
  <cp:lastModifiedBy>дом</cp:lastModifiedBy>
  <cp:revision>34</cp:revision>
  <dcterms:created xsi:type="dcterms:W3CDTF">2014-03-16T10:54:35Z</dcterms:created>
  <dcterms:modified xsi:type="dcterms:W3CDTF">2014-10-11T05:02:01Z</dcterms:modified>
</cp:coreProperties>
</file>