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72963-23B4-48AE-A752-95962BC7396C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D9DBB-E36C-46A4-9A92-6E6A03BE83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4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D9DBB-E36C-46A4-9A92-6E6A03BE838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1D29-F64D-489C-ABD6-B56572F9BBBA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BD7A-3D4F-473A-9D6D-68004521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3.xm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«Помоги  Незнайке убрать одежду»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упражнять в дифференциации согласных звуков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75856" y="5229200"/>
            <a:ext cx="24482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играть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5" name="preview-image" descr="http://img1.liveinternet.ru/images/attach/c/3/77/864/77864293_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64576" y="332656"/>
            <a:ext cx="6755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 № 101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Калининского района 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4859868"/>
            <a:ext cx="36280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учитель-логопед: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Рощупкина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О.Ф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61080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-Петербург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276872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hlinkClick r:id="" action="ppaction://hlinkshowjump?jump=nextslide"/>
          </p:cNvPr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hlinkClick r:id="" action="ppaction://hlinkshowjump?jump=nextslide"/>
          </p:cNvPr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hlinkClick r:id="" action="ppaction://hlinkshowjump?jump=nextslide"/>
          </p:cNvPr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hlinkshowjump?jump=nextslide"/>
          </p:cNvPr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1328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328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276872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28384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hlinkClick r:id="" action="ppaction://hlinkshowjump?jump=nextslide"/>
          </p:cNvPr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hlinkClick r:id="" action="ppaction://hlinkshowjump?jump=nextslide"/>
          </p:cNvPr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hlinkClick r:id="" action="ppaction://hlinkshowjump?jump=nextslide"/>
          </p:cNvPr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3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hlinkshowjump?jump=nextslide"/>
          </p:cNvPr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Овал 47">
            <a:hlinkClick r:id="" action="ppaction://hlinkshowjump?jump=firstslide"/>
          </p:cNvPr>
          <p:cNvSpPr/>
          <p:nvPr/>
        </p:nvSpPr>
        <p:spPr>
          <a:xfrm>
            <a:off x="3203848" y="5229200"/>
            <a:ext cx="221054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653136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212976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1571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3569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32129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3284984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653136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1571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3569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32129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3284984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hlinkClick r:id="" action="ppaction://hlinkshowjump?jump=nextslide"/>
          </p:cNvPr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653136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1571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3569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32129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hlinkClick r:id="" action="ppaction://hlinkshowjump?jump=nextslide"/>
          </p:cNvPr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653136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1571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32129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hlinkClick r:id="" action="ppaction://hlinkshowjump?jump=nextslide"/>
          </p:cNvPr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hlinkClick r:id="" action="ppaction://hlinkshowjump?jump=nextslide"/>
          </p:cNvPr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653136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15719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hlinkClick r:id="" action="ppaction://hlinkshowjump?jump=nextslide"/>
          </p:cNvPr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653136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hlinkClick r:id="" action="ppaction://hlinkshowjump?jump=nextslide"/>
          </p:cNvPr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653136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hlinkClick r:id="" action="ppaction://hlinkshowjump?jump=nextslide"/>
          </p:cNvPr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hlinkshowjump?jump=nextslide"/>
          </p:cNvPr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1980000" cy="2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332656"/>
            <a:ext cx="1980000" cy="27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9" name="preview-image" descr="http://navse-100.ru/sites/default/files/1333550845511.jpg"/>
          <p:cNvPicPr preferRelativeResize="0"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69160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3.uploads.ru/Ytgp1.jpg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kukuzya.ru/pics/obuv_botinki.jpg"/>
          <p:cNvPicPr preferRelativeResize="0"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276872"/>
            <a:ext cx="9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img0.liveinternet.ru/images/attach/c/2/73/783/73783408_fe09fe7cacdb.jpg"/>
          <p:cNvPicPr preferRelativeResize="0"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720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maximumstyle.ru/images/catalog/productvar_67930.jpg"/>
          <p:cNvPicPr preferRelativeResize="0"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maximumstyle.ru/images/catalog/productvar_64694.jpg"/>
          <p:cNvPicPr preferRelativeResize="0"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nnovoe.ru/granary/articles/data/2008/07/244006/244006-1.jpg"/>
          <p:cNvPicPr preferRelativeResize="0"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1196752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souztr.ru/images/stories/virtuemart/product/1m62414,m72414,m82414,m92414,m102414,m1124148.jpg"/>
          <p:cNvPicPr preferRelativeResize="0"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01317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varushka.ucoz.ru/_pu/0/64135718.jpg"/>
          <p:cNvPicPr preferRelativeResize="0"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32656"/>
            <a:ext cx="72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review-image" descr="http://img1.liveinternet.ru/images/attach/c/3/77/864/77864293_7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908720"/>
            <a:ext cx="1899097" cy="290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3059832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hlinkClick r:id="" action="ppaction://hlinkshowjump?jump=nextslide"/>
          </p:cNvPr>
          <p:cNvSpPr/>
          <p:nvPr/>
        </p:nvSpPr>
        <p:spPr>
          <a:xfrm>
            <a:off x="5652120" y="58772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95936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56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hlinkClick r:id="" action="ppaction://hlinkshowjump?jump=nextslide"/>
          </p:cNvPr>
          <p:cNvSpPr/>
          <p:nvPr/>
        </p:nvSpPr>
        <p:spPr>
          <a:xfrm>
            <a:off x="2195736" y="58052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42210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241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9979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83568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12" action="ppaction://hlinksldjump"/>
          </p:cNvPr>
          <p:cNvSpPr/>
          <p:nvPr/>
        </p:nvSpPr>
        <p:spPr>
          <a:xfrm>
            <a:off x="1043608" y="4149080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84168" y="43651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56376" y="4221088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hlinkshowjump?jump=nextslide"/>
          </p:cNvPr>
          <p:cNvSpPr/>
          <p:nvPr/>
        </p:nvSpPr>
        <p:spPr>
          <a:xfrm>
            <a:off x="4355976" y="544522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812360" y="6093296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71600" y="616530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805264"/>
            <a:ext cx="288032" cy="28803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1086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Незнайке убрать одежду в шкафы.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120</Words>
  <Application>Microsoft Office PowerPoint</Application>
  <PresentationFormat>Экран (4:3)</PresentationFormat>
  <Paragraphs>21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Упражнение «Помоги  Незнайке убрать одежду»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Одежда, обувь, головные уборы </dc:title>
  <dc:creator>User</dc:creator>
  <cp:lastModifiedBy>RePack by SPecialiST</cp:lastModifiedBy>
  <cp:revision>21</cp:revision>
  <dcterms:created xsi:type="dcterms:W3CDTF">2014-11-14T13:10:15Z</dcterms:created>
  <dcterms:modified xsi:type="dcterms:W3CDTF">2014-12-25T11:16:26Z</dcterms:modified>
</cp:coreProperties>
</file>