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7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9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7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2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8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0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0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1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03DF-2E05-43BA-9C65-81FFD8F962E8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999A-8DA9-45CA-BC8E-344AAC1E1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3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555776"/>
            <a:ext cx="9252520" cy="1348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0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0" y="2636912"/>
            <a:ext cx="1512168" cy="9144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6826">
            <a:off x="1233321" y="2692295"/>
            <a:ext cx="1146147" cy="2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8835">
            <a:off x="2075800" y="2468524"/>
            <a:ext cx="10604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05" y="3094112"/>
            <a:ext cx="1146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8088">
            <a:off x="4001111" y="3627100"/>
            <a:ext cx="11461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9931">
            <a:off x="4821784" y="3147872"/>
            <a:ext cx="8905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6926">
            <a:off x="5538223" y="2575582"/>
            <a:ext cx="13954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0087">
            <a:off x="6429592" y="2026405"/>
            <a:ext cx="17494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3078">
            <a:off x="6961410" y="1710642"/>
            <a:ext cx="250031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35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6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10035460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3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ЛГЕУБЕСДИИ</dc:title>
  <dc:creator>катран</dc:creator>
  <cp:lastModifiedBy>buda</cp:lastModifiedBy>
  <cp:revision>10</cp:revision>
  <dcterms:created xsi:type="dcterms:W3CDTF">2013-02-03T14:03:19Z</dcterms:created>
  <dcterms:modified xsi:type="dcterms:W3CDTF">2014-10-04T11:28:45Z</dcterms:modified>
</cp:coreProperties>
</file>