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7" autoAdjust="0"/>
  </p:normalViewPr>
  <p:slideViewPr>
    <p:cSldViewPr>
      <p:cViewPr>
        <p:scale>
          <a:sx n="50" d="100"/>
          <a:sy n="50" d="100"/>
        </p:scale>
        <p:origin x="-1627" y="54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D3B521-E2CC-4747-8932-4CDCC8ED79DE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303E73-346E-454E-841F-ABA8A0CB95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704" y="467544"/>
            <a:ext cx="5616624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дошкольное образовательное учреждение детский сад   № 96 компенсирующего вида Московского района Санкт-Петербурга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музыкально-компьютерной игры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«УГАДАЙКА»</a:t>
            </a:r>
            <a:endParaRPr lang="ru-RU" sz="3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с ЗПР (старшая и подготовительная группы) и логопедической группы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 -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Белоусова Ирина Ивановна,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45" y="1547664"/>
            <a:ext cx="297414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53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664" y="539552"/>
            <a:ext cx="612068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b="1" u="sng" dirty="0" smtClean="0"/>
              <a:t>Цель игры </a:t>
            </a:r>
            <a:r>
              <a:rPr lang="ru-RU" dirty="0" smtClean="0"/>
              <a:t>– закрепить знания детей о  видах музыкальных инструментов (струнные, духовые, ударные, народные и т.д.). </a:t>
            </a:r>
            <a:endParaRPr lang="ru-RU" dirty="0"/>
          </a:p>
        </p:txBody>
      </p:sp>
      <p:pic>
        <p:nvPicPr>
          <p:cNvPr id="2050" name="Picture 2" descr="C:\Users\IBdevelopment\Desktop\Ирина\Игра\Игра2\Игра2\Исходники\Роял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1712835"/>
            <a:ext cx="1872208" cy="21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Bdevelopment\Desktop\Ирина\Игра\Игра2\Игра2\Исходники\Туб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1659186"/>
            <a:ext cx="1911710" cy="19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Bdevelopment\Desktop\Ирина\Игра\Игра2\Игра2\Исходники\Бараба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18" y="1714500"/>
            <a:ext cx="1801082" cy="18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014" y="4355976"/>
            <a:ext cx="5926314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ru-RU" b="1" u="sng" dirty="0" smtClean="0"/>
              <a:t>Задачи:</a:t>
            </a:r>
            <a:r>
              <a:rPr lang="ru-RU" dirty="0" smtClean="0"/>
              <a:t> </a:t>
            </a:r>
            <a:r>
              <a:rPr lang="ru-RU" dirty="0"/>
              <a:t>Развивать слуховое и </a:t>
            </a:r>
            <a:r>
              <a:rPr lang="ru-RU" dirty="0" smtClean="0"/>
              <a:t>зрительное внимание</a:t>
            </a:r>
          </a:p>
          <a:p>
            <a:pPr lvl="0"/>
            <a:r>
              <a:rPr lang="ru-RU" dirty="0" smtClean="0"/>
              <a:t>               Развивать </a:t>
            </a:r>
            <a:r>
              <a:rPr lang="ru-RU" dirty="0"/>
              <a:t>тембровый слух</a:t>
            </a:r>
          </a:p>
          <a:p>
            <a:pPr lvl="0"/>
            <a:r>
              <a:rPr lang="ru-RU" dirty="0" smtClean="0"/>
              <a:t>               Развивать </a:t>
            </a:r>
            <a:r>
              <a:rPr lang="ru-RU" dirty="0"/>
              <a:t>музыкальную память</a:t>
            </a:r>
          </a:p>
          <a:p>
            <a:endParaRPr lang="ru-RU" dirty="0"/>
          </a:p>
        </p:txBody>
      </p:sp>
      <p:pic>
        <p:nvPicPr>
          <p:cNvPr id="29" name="Picture 2" descr="http://www.muz-urok.ru/stihi_muz_instr/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604210"/>
            <a:ext cx="3891713" cy="27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321881" y="6326785"/>
            <a:ext cx="2228967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1600" dirty="0" smtClean="0"/>
              <a:t>Что за инструменты,</a:t>
            </a:r>
            <a:br>
              <a:rPr lang="ru-RU" sz="1600" dirty="0" smtClean="0"/>
            </a:br>
            <a:r>
              <a:rPr lang="ru-RU" sz="1600" dirty="0" smtClean="0"/>
              <a:t>Красивые такие?</a:t>
            </a:r>
            <a:br>
              <a:rPr lang="ru-RU" sz="1600" dirty="0" smtClean="0"/>
            </a:br>
            <a:r>
              <a:rPr lang="ru-RU" sz="1600" dirty="0" smtClean="0"/>
              <a:t>Называются они</a:t>
            </a:r>
            <a:br>
              <a:rPr lang="ru-RU" sz="1600" dirty="0" smtClean="0"/>
            </a:br>
            <a:r>
              <a:rPr lang="ru-RU" sz="1600" dirty="0" smtClean="0"/>
              <a:t>Клавишно-духовые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77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672" y="395536"/>
            <a:ext cx="5688632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Описание игры: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Играющий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должен определить, какой из представленных музыкальных инструментов «лишний» и подведя к нему курсор мыши, щелкнуть левой клавишей. Если ответ правильный, прозвучит мелодия «ДА» и на экране монитора появится следующий слайд игры.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6" y="2753351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65" y="2781559"/>
            <a:ext cx="2342205" cy="17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4" y="6588224"/>
            <a:ext cx="2465049" cy="184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2384" y="5107303"/>
            <a:ext cx="562016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же ответ неправильный, прозвучит мелодия «НЕТ» и на экране монитора останется этот же слайд. Нужно повторить попытку до получения правильного ответа. И так далее до конца игры.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65" y="6506596"/>
            <a:ext cx="2573887" cy="193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93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51520"/>
            <a:ext cx="2618928" cy="19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251520"/>
            <a:ext cx="2618928" cy="19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1" y="3347863"/>
            <a:ext cx="2618928" cy="19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3" y="3347864"/>
            <a:ext cx="2618927" cy="196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5868144"/>
            <a:ext cx="3657600" cy="27432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02293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</TotalTime>
  <Words>163</Words>
  <Application>Microsoft Office PowerPoint</Application>
  <PresentationFormat>Экран (4:3)</PresentationFormat>
  <Paragraphs>46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IBdevelopment</dc:creator>
  <cp:lastModifiedBy>IBdevelopment</cp:lastModifiedBy>
  <cp:revision>21</cp:revision>
  <dcterms:created xsi:type="dcterms:W3CDTF">2013-02-19T08:18:10Z</dcterms:created>
  <dcterms:modified xsi:type="dcterms:W3CDTF">2013-02-19T17:48:27Z</dcterms:modified>
</cp:coreProperties>
</file>