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  <p:sldId id="262" r:id="rId5"/>
    <p:sldId id="257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19560-DF71-48BE-B1D0-C57B519AD30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376B-4E2C-449C-A738-1F21014D1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640660"/>
            <a:ext cx="81439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епосредственная образовательная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деятельность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детьми подготовительного возраста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условиях ФГОС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4000504"/>
            <a:ext cx="3341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Тема: «Скоро в школу» </a:t>
            </a:r>
          </a:p>
        </p:txBody>
      </p:sp>
      <p:pic>
        <p:nvPicPr>
          <p:cNvPr id="1030" name="Picture 6" descr="http://kartinki-gif.ru/_ph/40/2/5775164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2000264" cy="13701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1.liveinternet.ru/images/attach/c/6/90/675/90675189_2418775_1_WMF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2357454" cy="2064955"/>
          </a:xfrm>
          <a:prstGeom prst="rect">
            <a:avLst/>
          </a:prstGeom>
          <a:noFill/>
        </p:spPr>
      </p:pic>
      <p:pic>
        <p:nvPicPr>
          <p:cNvPr id="3" name="Picture 4" descr="http://www.reutov.net/common/upload/photo_gallery/1_sentyabr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0"/>
            <a:ext cx="2357454" cy="1565497"/>
          </a:xfrm>
          <a:prstGeom prst="rect">
            <a:avLst/>
          </a:prstGeom>
          <a:noFill/>
        </p:spPr>
      </p:pic>
      <p:pic>
        <p:nvPicPr>
          <p:cNvPr id="5" name="Picture 10" descr="http://mir-animashki.com/_ph/95/4059494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714752"/>
            <a:ext cx="2786082" cy="21782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500042"/>
            <a:ext cx="7500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Беседа с детьми на тему праздника «1 сентября»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 элементами </a:t>
            </a:r>
            <a:r>
              <a:rPr lang="ru-RU" dirty="0" err="1" smtClean="0">
                <a:solidFill>
                  <a:srgbClr val="C00000"/>
                </a:solidFill>
              </a:rPr>
              <a:t>технологии-триз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8" descr="https://encrypted-tbn0.gstatic.com/images?q=tbn:ANd9GcTNj460oyoR3j54OkJ3f40RFDMt2Kb03sjWBHrRjyDVouS9F4L2H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786190"/>
            <a:ext cx="2942992" cy="19584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85794"/>
            <a:ext cx="80010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Игра «Собери портфель»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Нужно положить в рюкзак только то, что может понадобиться в школе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Графический объект2"/>
          <p:cNvPicPr/>
          <p:nvPr/>
        </p:nvPicPr>
        <p:blipFill>
          <a:blip r:embed="rId2" cstate="print">
            <a:alphaModFix/>
            <a:lum/>
          </a:blip>
          <a:srcRect l="3390" t="7500" r="3390"/>
          <a:stretch>
            <a:fillRect/>
          </a:stretch>
        </p:blipFill>
        <p:spPr>
          <a:xfrm>
            <a:off x="2571736" y="2428868"/>
            <a:ext cx="414340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92867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C00000"/>
                </a:solidFill>
              </a:rPr>
              <a:t>Логоритмическое</a:t>
            </a:r>
            <a:r>
              <a:rPr lang="ru-RU" sz="2400" i="1" dirty="0" smtClean="0">
                <a:solidFill>
                  <a:srgbClr val="C00000"/>
                </a:solidFill>
              </a:rPr>
              <a:t> упражнение «В школу»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45343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школу осенью пойду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Там друзей себе найду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Научусь писать, читать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Быстро, правильно считать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 таким учёным буду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Но свой садик не забуду.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7" descr="&amp;SHcy;&amp;kcy;&amp;ocy;&amp;lcy;&amp;softcy;&amp;ncy;&amp;ycy;&amp;jcy; &amp;bcy;&amp;lcy;&amp;ocy;&amp;kcy;&amp;ncy;&amp;ocy;&amp;t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1414473" cy="1285884"/>
          </a:xfrm>
          <a:prstGeom prst="rect">
            <a:avLst/>
          </a:prstGeom>
          <a:noFill/>
        </p:spPr>
      </p:pic>
      <p:pic>
        <p:nvPicPr>
          <p:cNvPr id="5" name="Picture 9" descr="&amp;Rcy;&amp;iecy;&amp;bcy;&amp;iocy;&amp;ncy;&amp;ocy;&amp;kcy; &amp;rcy;&amp;icy;&amp;scy;&amp;ucy;&amp;iecy;&amp;t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2390775" cy="30765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G:\DCIM\104CANON\IMG_8728.JPG"/>
          <p:cNvPicPr>
            <a:picLocks noChangeAspect="1" noChangeArrowheads="1"/>
          </p:cNvPicPr>
          <p:nvPr/>
        </p:nvPicPr>
        <p:blipFill>
          <a:blip r:embed="rId2" cstate="print"/>
          <a:srcRect l="8331" t="13162" r="5641" b="13498"/>
          <a:stretch>
            <a:fillRect/>
          </a:stretch>
        </p:blipFill>
        <p:spPr bwMode="auto">
          <a:xfrm rot="16200000">
            <a:off x="-142907" y="2428867"/>
            <a:ext cx="4357719" cy="2786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G:\DCIM\104CANON\IMG_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3524406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28662" y="57148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Составление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мнемотаблицы</a:t>
            </a:r>
            <a:r>
              <a:rPr lang="ru-RU" sz="2000" b="1" i="1" dirty="0" smtClean="0">
                <a:solidFill>
                  <a:srgbClr val="C00000"/>
                </a:solidFill>
              </a:rPr>
              <a:t> из разрезанных частей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(Предварительная работа: разучивание стихотворения)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4572008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дворе звенит капель,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по полям бежит ручей,</a:t>
            </a:r>
          </a:p>
          <a:p>
            <a:r>
              <a:rPr lang="ru-RU" sz="1400" dirty="0" smtClean="0"/>
              <a:t>На дорогах лужи.</a:t>
            </a:r>
          </a:p>
          <a:p>
            <a:r>
              <a:rPr lang="ru-RU" sz="1400" dirty="0" smtClean="0"/>
              <a:t>Скоро выйдут муравьи после зимней стужи.</a:t>
            </a:r>
          </a:p>
          <a:p>
            <a:r>
              <a:rPr lang="ru-RU" sz="1400" dirty="0" smtClean="0"/>
              <a:t>Пробирается медведь сквозь лесной валежник.</a:t>
            </a:r>
          </a:p>
          <a:p>
            <a:r>
              <a:rPr lang="ru-RU" sz="1400" dirty="0" smtClean="0"/>
              <a:t>Стали птицы песни петь и зацвел подснежник.</a:t>
            </a:r>
            <a:endParaRPr lang="ru-RU" sz="1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571900" cy="23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175947" cy="213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50004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Разгадывание ребусов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7" name="irc_mi" descr="gro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09" y="4143380"/>
            <a:ext cx="3398591" cy="215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%D1%81%D0%B2%D0%B5%D1%82%D0%B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143380"/>
            <a:ext cx="30219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807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Составление слова «Школа» из мягких модулей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Проведение звукобуквенного анализа и синтеза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2143116"/>
            <a:ext cx="22642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</a:t>
            </a:r>
            <a:endParaRPr lang="ru-RU" sz="8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000232" y="4786322"/>
            <a:ext cx="1785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786322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о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3214686"/>
            <a:ext cx="2000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143116"/>
            <a:ext cx="207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А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147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37</cp:revision>
  <dcterms:created xsi:type="dcterms:W3CDTF">2014-11-15T06:47:30Z</dcterms:created>
  <dcterms:modified xsi:type="dcterms:W3CDTF">2014-12-14T20:41:13Z</dcterms:modified>
</cp:coreProperties>
</file>