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62" r:id="rId5"/>
    <p:sldId id="265" r:id="rId6"/>
    <p:sldId id="267" r:id="rId7"/>
    <p:sldId id="269" r:id="rId8"/>
    <p:sldId id="270" r:id="rId9"/>
    <p:sldId id="271" r:id="rId10"/>
    <p:sldId id="272" r:id="rId11"/>
    <p:sldId id="27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571480"/>
            <a:ext cx="7851648" cy="3786214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Специфика обучения и воспитания детей в логопедической группе. Роль семьи в преодолении дефекта речи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500570"/>
            <a:ext cx="7854696" cy="178595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Подготовлена: учитель-логопед Толстых Т.А.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Инсценировка сказки «Репка»</a:t>
            </a:r>
            <a:endParaRPr lang="ru-RU" dirty="0"/>
          </a:p>
        </p:txBody>
      </p:sp>
      <p:pic>
        <p:nvPicPr>
          <p:cNvPr id="5122" name="Picture 2" descr="C:\Documents and Settings\User\Рабочий стол\фото 2013-2014детский сад\P10005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5083" y="1268760"/>
            <a:ext cx="6733834" cy="505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КВН – </a:t>
            </a:r>
            <a:r>
              <a:rPr lang="ru-RU" sz="4400" dirty="0" smtClean="0"/>
              <a:t>дети за здоровый образ жизни</a:t>
            </a:r>
            <a:endParaRPr lang="ru-RU" sz="4400" dirty="0"/>
          </a:p>
        </p:txBody>
      </p:sp>
      <p:pic>
        <p:nvPicPr>
          <p:cNvPr id="4" name="Picture 6" descr="F:\DCIM\100_PANA\P10008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7560" y="1340768"/>
            <a:ext cx="7168880" cy="5064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967302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Плюсы посещения логопедической группы:</a:t>
            </a:r>
          </a:p>
          <a:p>
            <a:r>
              <a:rPr lang="ru-RU" sz="2400" dirty="0" smtClean="0"/>
              <a:t>коррекция  звукопроизношения;</a:t>
            </a:r>
          </a:p>
          <a:p>
            <a:r>
              <a:rPr lang="ru-RU" sz="2400" dirty="0" smtClean="0"/>
              <a:t>формирование  грамотной  речи;</a:t>
            </a:r>
          </a:p>
          <a:p>
            <a:r>
              <a:rPr lang="ru-RU" sz="2400" dirty="0" smtClean="0"/>
              <a:t>обучение  чтению  и  письму;</a:t>
            </a:r>
          </a:p>
          <a:p>
            <a:r>
              <a:rPr lang="ru-RU" sz="2400" dirty="0" smtClean="0"/>
              <a:t>развитие  мелкой  моторики  рук,  подготовка  руки   к  письму  в школе;</a:t>
            </a:r>
          </a:p>
          <a:p>
            <a:r>
              <a:rPr lang="ru-RU" sz="2400" dirty="0" smtClean="0"/>
              <a:t>усиленная  подготовка  к  школе  за  счет  дополнительных  занятий  по  развитию  речи,  чтению  и  письму,  графике;</a:t>
            </a:r>
          </a:p>
          <a:p>
            <a:r>
              <a:rPr lang="ru-RU" sz="2400" dirty="0" smtClean="0"/>
              <a:t>индивидуальный  подход  к  ребенку;</a:t>
            </a:r>
          </a:p>
          <a:p>
            <a:r>
              <a:rPr lang="ru-RU" sz="2400" dirty="0" smtClean="0"/>
              <a:t>совершенствование  психических  процессов  восприятия,  внимания,  памяти,  воображения  и  мышления.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0"/>
            <a:ext cx="8229600" cy="5610244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ru-RU" sz="3200" dirty="0" smtClean="0"/>
              <a:t>Только в  тесном сотрудничестве семьи и педагогов можно достичь хорошего, качественного и относительно быстрого результата в исправлении и развитии речи ребенка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Особенности работы воспитателя в логопедической группе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/>
              <a:t>   Специфика работы определяется:</a:t>
            </a:r>
          </a:p>
          <a:p>
            <a:r>
              <a:rPr lang="ru-RU" sz="2800" dirty="0" smtClean="0"/>
              <a:t>речевыми  недостатками;</a:t>
            </a:r>
          </a:p>
          <a:p>
            <a:r>
              <a:rPr lang="ru-RU" sz="2800" dirty="0" smtClean="0"/>
              <a:t>неполной  сформированностью тесно связанных с речевой деятельностью процессов внимания, памяти, словесно-логического мышления, пальцевой и артикуляционной моторики;</a:t>
            </a:r>
          </a:p>
          <a:p>
            <a:r>
              <a:rPr lang="ru-RU" sz="2800" dirty="0" smtClean="0"/>
              <a:t>эмоционально-личностными  особенностями.</a:t>
            </a:r>
          </a:p>
          <a:p>
            <a:endParaRPr lang="ru-RU" sz="28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Фронтальные занятия по развитию речи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Фронтальные занятия позволяют:</a:t>
            </a:r>
          </a:p>
          <a:p>
            <a:r>
              <a:rPr lang="ru-RU" sz="2800" dirty="0" smtClean="0"/>
              <a:t>детально прорабатывать каждую лексическую тему;</a:t>
            </a:r>
          </a:p>
          <a:p>
            <a:r>
              <a:rPr lang="ru-RU" sz="2800" dirty="0" smtClean="0"/>
              <a:t>успешно формировать обобщающие понятия;</a:t>
            </a:r>
          </a:p>
          <a:p>
            <a:r>
              <a:rPr lang="ru-RU" sz="2800" dirty="0" smtClean="0"/>
              <a:t>значительно пополнять словарный запас;</a:t>
            </a:r>
          </a:p>
          <a:p>
            <a:r>
              <a:rPr lang="ru-RU" sz="2800" dirty="0" smtClean="0"/>
              <a:t>поэтапно развивать связную речь детей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Развитие артикуляционной и пальцевой моторики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Работа по развитию артикуляционной моторики проводиться воспитателем вслед за логопедом. Артикуляционную гимнастику можно проводить перед дневным или ночным сном, перед обедом или полдником. Детям с нарушениями пальцевой моторики воспитатель вне занятий может предложить собрать мозаику, поработать с конструктором, застегнуть и расстегнуть пуговицы, поиграть на детском пианино, собрать рассыпанные предметы и т.п.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   </a:t>
            </a:r>
            <a:r>
              <a:rPr lang="ru-RU" dirty="0" err="1" smtClean="0"/>
              <a:t>Звуко</a:t>
            </a:r>
            <a:r>
              <a:rPr lang="ru-RU" dirty="0" smtClean="0"/>
              <a:t> – буквенный анализ</a:t>
            </a:r>
            <a:endParaRPr lang="ru-RU" dirty="0"/>
          </a:p>
        </p:txBody>
      </p:sp>
      <p:pic>
        <p:nvPicPr>
          <p:cNvPr id="2050" name="Picture 2" descr="C:\Documents and Settings\User\Рабочий стол\2011-2013\фото\работа 2012\CIMG51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605" y="1196752"/>
            <a:ext cx="6740790" cy="5055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Пальчиковые игры</a:t>
            </a:r>
            <a:endParaRPr lang="ru-RU" dirty="0"/>
          </a:p>
        </p:txBody>
      </p:sp>
      <p:pic>
        <p:nvPicPr>
          <p:cNvPr id="3074" name="Picture 2" descr="C:\Documents and Settings\User\Рабочий стол\2011-2013\фото\работа 2012\CIMG51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96752"/>
            <a:ext cx="6734220" cy="5050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Тематическая экскурсия</a:t>
            </a:r>
            <a:endParaRPr lang="ru-RU" dirty="0"/>
          </a:p>
        </p:txBody>
      </p:sp>
      <p:pic>
        <p:nvPicPr>
          <p:cNvPr id="4098" name="Picture 2" descr="C:\Documents and Settings\User\Рабочий стол\2011-2013\фото\работа 2012\CIMG5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2196" y="1340768"/>
            <a:ext cx="6839607" cy="5129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264</Words>
  <Application>Microsoft Office PowerPoint</Application>
  <PresentationFormat>Экран (4:3)</PresentationFormat>
  <Paragraphs>34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Поток</vt:lpstr>
      <vt:lpstr>Специфика обучения и воспитания детей в логопедической группе. Роль семьи в преодолении дефекта речи</vt:lpstr>
      <vt:lpstr>Презентация PowerPoint</vt:lpstr>
      <vt:lpstr>Презентация PowerPoint</vt:lpstr>
      <vt:lpstr>Особенности работы воспитателя в логопедической группе </vt:lpstr>
      <vt:lpstr>Фронтальные занятия по развитию речи</vt:lpstr>
      <vt:lpstr>Развитие артикуляционной и пальцевой моторики детей</vt:lpstr>
      <vt:lpstr>   Звуко – буквенный анализ</vt:lpstr>
      <vt:lpstr>Пальчиковые игры</vt:lpstr>
      <vt:lpstr>Тематическая экскурсия</vt:lpstr>
      <vt:lpstr>Инсценировка сказки «Репка»</vt:lpstr>
      <vt:lpstr>КВН – дети за здоровый образ жизни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Специфика обучения и воспитания детей в логопедической группе. Роль семьи в преодолении дефекта речи</dc:title>
  <dc:creator>Дом</dc:creator>
  <cp:lastModifiedBy>Дом</cp:lastModifiedBy>
  <cp:revision>23</cp:revision>
  <dcterms:modified xsi:type="dcterms:W3CDTF">2014-11-19T16:00:00Z</dcterms:modified>
</cp:coreProperties>
</file>