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968885" cy="59766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323528" y="1052736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Автоматизация звука 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 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скороговорках</a:t>
            </a:r>
            <a:endParaRPr lang="ru-RU" sz="32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564904"/>
            <a:ext cx="4525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Индивидуальная работа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73016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Учитель – логопед 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Кашеварова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С.А.                            ГБДОУ №97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941168"/>
            <a:ext cx="2882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Категория - высшая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6021288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Санкт – Петербург 2014г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2492896"/>
            <a:ext cx="36615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</a:rPr>
              <a:t>Молодец!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548680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Цель - </a:t>
            </a:r>
            <a:r>
              <a:rPr lang="ru-RU" b="1" dirty="0" smtClean="0">
                <a:solidFill>
                  <a:srgbClr val="7030A0"/>
                </a:solidFill>
              </a:rPr>
              <a:t> Автоматизация звука </a:t>
            </a:r>
            <a:r>
              <a:rPr lang="ru-RU" b="1" dirty="0" smtClean="0">
                <a:solidFill>
                  <a:srgbClr val="7030A0"/>
                </a:solidFill>
              </a:rPr>
              <a:t>[Ш]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Задачи: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56792"/>
            <a:ext cx="53285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1.Коррекционно – обучающие: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автоматизация звук </a:t>
            </a:r>
            <a:r>
              <a:rPr lang="ru-RU" b="1" dirty="0" smtClean="0">
                <a:solidFill>
                  <a:srgbClr val="7030A0"/>
                </a:solidFill>
              </a:rPr>
              <a:t>[Ш] в скороговорках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2. </a:t>
            </a:r>
            <a:r>
              <a:rPr lang="ru-RU" b="1" dirty="0" err="1" smtClean="0">
                <a:solidFill>
                  <a:srgbClr val="7030A0"/>
                </a:solidFill>
              </a:rPr>
              <a:t>Коррекционно</a:t>
            </a:r>
            <a:r>
              <a:rPr lang="ru-RU" b="1" dirty="0" smtClean="0">
                <a:solidFill>
                  <a:srgbClr val="7030A0"/>
                </a:solidFill>
              </a:rPr>
              <a:t> – развивающие: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dirty="0" smtClean="0">
                <a:solidFill>
                  <a:srgbClr val="7030A0"/>
                </a:solidFill>
              </a:rPr>
              <a:t>развитие </a:t>
            </a:r>
            <a:r>
              <a:rPr lang="ru-RU" b="1" dirty="0" smtClean="0">
                <a:solidFill>
                  <a:srgbClr val="7030A0"/>
                </a:solidFill>
              </a:rPr>
              <a:t>внимания, </a:t>
            </a:r>
            <a:r>
              <a:rPr lang="ru-RU" b="1" dirty="0" smtClean="0">
                <a:solidFill>
                  <a:srgbClr val="7030A0"/>
                </a:solidFill>
              </a:rPr>
              <a:t>памяти, четкого произношения звуков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861048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3. </a:t>
            </a:r>
            <a:r>
              <a:rPr lang="ru-RU" b="1" dirty="0" err="1" smtClean="0">
                <a:solidFill>
                  <a:srgbClr val="7030A0"/>
                </a:solidFill>
              </a:rPr>
              <a:t>Коррекционно</a:t>
            </a:r>
            <a:r>
              <a:rPr lang="ru-RU" b="1" dirty="0" smtClean="0">
                <a:solidFill>
                  <a:srgbClr val="7030A0"/>
                </a:solidFill>
              </a:rPr>
              <a:t> - воспитательные: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воспитание </a:t>
            </a:r>
            <a:r>
              <a:rPr lang="ru-RU" b="1" dirty="0" smtClean="0">
                <a:solidFill>
                  <a:srgbClr val="7030A0"/>
                </a:solidFill>
              </a:rPr>
              <a:t>вежливости</a:t>
            </a:r>
            <a:r>
              <a:rPr lang="ru-RU" b="1" dirty="0" smtClean="0">
                <a:solidFill>
                  <a:srgbClr val="7030A0"/>
                </a:solidFill>
              </a:rPr>
              <a:t>, культуры поведения                                              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517232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презентации использовались  картинки из поисковой системы « </a:t>
            </a:r>
            <a:r>
              <a:rPr lang="ru-RU" b="1" dirty="0" err="1" smtClean="0">
                <a:solidFill>
                  <a:srgbClr val="002060"/>
                </a:solidFill>
              </a:rPr>
              <a:t>Яндекс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2132856"/>
            <a:ext cx="2952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Мышка кошке 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Сшила сапожки.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Кошка мышке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Сшила штанишки.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im2-tub-ru.yandex.net/i?id=98052c4278ce6f3fff252ea30df4765c-12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64704"/>
            <a:ext cx="2071117" cy="1380745"/>
          </a:xfrm>
          <a:prstGeom prst="rect">
            <a:avLst/>
          </a:prstGeom>
          <a:noFill/>
        </p:spPr>
      </p:pic>
      <p:pic>
        <p:nvPicPr>
          <p:cNvPr id="7172" name="Picture 4" descr="http://im1-tub-ru.yandex.net/i?id=a49be69fd1201ae2350a1c6586078158-3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76672"/>
            <a:ext cx="1200150" cy="1428750"/>
          </a:xfrm>
          <a:prstGeom prst="rect">
            <a:avLst/>
          </a:prstGeom>
          <a:noFill/>
        </p:spPr>
      </p:pic>
      <p:pic>
        <p:nvPicPr>
          <p:cNvPr id="7174" name="Picture 6" descr="http://im0-tub-ru.yandex.net/i?id=423b8f40333f2b6f7653dc82d263d652-115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484784"/>
            <a:ext cx="628870" cy="720080"/>
          </a:xfrm>
          <a:prstGeom prst="rect">
            <a:avLst/>
          </a:prstGeom>
          <a:noFill/>
        </p:spPr>
      </p:pic>
      <p:pic>
        <p:nvPicPr>
          <p:cNvPr id="7176" name="Picture 8" descr="http://im0-tub-ru.yandex.net/i?id=fdd39531c8cf748c412cf5d1909ad5f7-12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412776"/>
            <a:ext cx="1080120" cy="72008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2708920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Наша Маша кашу ела,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Каша Маше надоела,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Маша кашу не доела.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://im1-tub-ru.yandex.net/i?id=8f5201716b8675dc8506e1cccebc87f0-0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836712"/>
            <a:ext cx="2543175" cy="142875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263691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Хрюшка </a:t>
            </a:r>
            <a:r>
              <a:rPr lang="ru-RU" sz="2400" b="1" dirty="0" err="1" smtClean="0">
                <a:solidFill>
                  <a:srgbClr val="002060"/>
                </a:solidFill>
              </a:rPr>
              <a:t>Нюша</a:t>
            </a:r>
            <a:r>
              <a:rPr lang="ru-RU" sz="2400" b="1" dirty="0" smtClean="0">
                <a:solidFill>
                  <a:srgbClr val="002060"/>
                </a:solidFill>
              </a:rPr>
              <a:t> мышку Машу 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Пригласила кушать кашу.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Мышка Маша хрюшке </a:t>
            </a:r>
            <a:r>
              <a:rPr lang="ru-RU" sz="2400" b="1" dirty="0" err="1" smtClean="0">
                <a:solidFill>
                  <a:srgbClr val="002060"/>
                </a:solidFill>
              </a:rPr>
              <a:t>Нюше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Принесла кусочек груши.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im0-tub-ru.yandex.net/i?id=62eef516ab5f64762f4af3274811b143-4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908720"/>
            <a:ext cx="1733550" cy="1428750"/>
          </a:xfrm>
          <a:prstGeom prst="rect">
            <a:avLst/>
          </a:prstGeom>
          <a:noFill/>
        </p:spPr>
      </p:pic>
      <p:pic>
        <p:nvPicPr>
          <p:cNvPr id="5124" name="Picture 4" descr="http://im0-tub-ru.yandex.net/i?id=ef01e63156581b46a752e31464267b82-4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484784"/>
            <a:ext cx="1504967" cy="1080120"/>
          </a:xfrm>
          <a:prstGeom prst="rect">
            <a:avLst/>
          </a:prstGeom>
          <a:noFill/>
        </p:spPr>
      </p:pic>
      <p:pic>
        <p:nvPicPr>
          <p:cNvPr id="5126" name="Picture 6" descr="http://im2-tub-ru.yandex.net/i?id=71c084ae9c43427e5bfd192519d58c80-9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628800"/>
            <a:ext cx="1203974" cy="864096"/>
          </a:xfrm>
          <a:prstGeom prst="ellipse">
            <a:avLst/>
          </a:prstGeom>
          <a:noFill/>
        </p:spPr>
      </p:pic>
      <p:pic>
        <p:nvPicPr>
          <p:cNvPr id="5128" name="Picture 8" descr="http://im2-tub-ru.yandex.net/i?id=194eb4f8c3ed943b1766c8ec978cb61b-2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2060848"/>
            <a:ext cx="828092" cy="552061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31409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Шура шилом для шиншиллы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В шалаше сапожки шила.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Сапожки для собаки &quot;Lim&quot;, 840руб."/>
          <p:cNvPicPr>
            <a:picLocks noChangeAspect="1" noChangeArrowheads="1"/>
          </p:cNvPicPr>
          <p:nvPr/>
        </p:nvPicPr>
        <p:blipFill>
          <a:blip r:embed="rId3" cstate="print"/>
          <a:srcRect t="19201" r="-799" b="22839"/>
          <a:stretch>
            <a:fillRect/>
          </a:stretch>
        </p:blipFill>
        <p:spPr bwMode="auto">
          <a:xfrm>
            <a:off x="4139952" y="1268760"/>
            <a:ext cx="2003700" cy="1152128"/>
          </a:xfrm>
          <a:prstGeom prst="rect">
            <a:avLst/>
          </a:prstGeom>
          <a:noFill/>
        </p:spPr>
      </p:pic>
      <p:pic>
        <p:nvPicPr>
          <p:cNvPr id="4100" name="Picture 4" descr="PhotoCol.net &quot; шиншилла чб. Фото, фотографии, обои, картинки бесплатно. Фотки коллекция. Качать и смотреть бесплатно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76672"/>
            <a:ext cx="2705611" cy="201622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22768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На опушке в избушке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Живут старушки-болтушки.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У каждой старушки лукошко,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В каждом лукошке кошка,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Кошки в лукошках                                       шьют старушкам сапожки.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im1-tub-ru.yandex.net/i?id=81b25c390c217288236dc70af84d8cb5-4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1581150" cy="1428750"/>
          </a:xfrm>
          <a:prstGeom prst="roundRect">
            <a:avLst/>
          </a:prstGeom>
          <a:noFill/>
        </p:spPr>
      </p:pic>
      <p:pic>
        <p:nvPicPr>
          <p:cNvPr id="3076" name="Picture 4" descr="http://im1-tub-ru.yandex.net/i?id=109c547e639d25008ca71c13b263dacd-08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764704"/>
            <a:ext cx="2295525" cy="142875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263691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Мышонку шепчет мышь: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«Ты все шуршишь, не спишь».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Мышонок шепчет мыши: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«Шуршать я буду тише».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im2-tub-ru.yandex.net/i?id=0ed4517ece9c65d5ee49e72b6e027466-14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48680"/>
            <a:ext cx="1944216" cy="1778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.wallpapersking.com/800/2009-5/2009053001441462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68885" cy="59766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3356992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 М</a:t>
            </a: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ru-RU" sz="2400" b="1" dirty="0" err="1" smtClean="0">
                <a:solidFill>
                  <a:srgbClr val="002060"/>
                </a:solidFill>
              </a:rPr>
              <a:t>ши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н</a:t>
            </a:r>
            <a:r>
              <a:rPr lang="en-US" sz="2400" b="1" dirty="0" smtClean="0">
                <a:solidFill>
                  <a:srgbClr val="002060"/>
                </a:solidFill>
              </a:rPr>
              <a:t>a </a:t>
            </a:r>
            <a:r>
              <a:rPr lang="ru-RU" sz="2400" b="1" dirty="0" smtClean="0">
                <a:solidFill>
                  <a:srgbClr val="002060"/>
                </a:solidFill>
              </a:rPr>
              <a:t>к</a:t>
            </a:r>
            <a:r>
              <a:rPr lang="en-US" sz="2400" b="1" dirty="0" err="1" smtClean="0">
                <a:solidFill>
                  <a:srgbClr val="002060"/>
                </a:solidFill>
              </a:rPr>
              <a:t>ap</a:t>
            </a:r>
            <a:r>
              <a:rPr lang="ru-RU" sz="2400" b="1" dirty="0" smtClean="0">
                <a:solidFill>
                  <a:srgbClr val="002060"/>
                </a:solidFill>
              </a:rPr>
              <a:t>м</a:t>
            </a: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ru-RU" sz="2400" b="1" dirty="0" err="1" smtClean="0">
                <a:solidFill>
                  <a:srgbClr val="002060"/>
                </a:solidFill>
              </a:rPr>
              <a:t>шке</a:t>
            </a:r>
            <a:r>
              <a:rPr lang="ru-RU" sz="2400" b="1" dirty="0" smtClean="0">
                <a:solidFill>
                  <a:srgbClr val="002060"/>
                </a:solidFill>
              </a:rPr>
              <a:t>                         м</a:t>
            </a: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ru-RU" sz="2400" b="1" dirty="0" err="1" smtClean="0">
                <a:solidFill>
                  <a:srgbClr val="002060"/>
                </a:solidFill>
              </a:rPr>
              <a:t>ки</a:t>
            </a:r>
            <a:r>
              <a:rPr lang="ru-RU" sz="2400" b="1" dirty="0" smtClean="0">
                <a:solidFill>
                  <a:srgbClr val="002060"/>
                </a:solidFill>
              </a:rPr>
              <a:t> и </a:t>
            </a:r>
            <a:r>
              <a:rPr lang="en-US" sz="2400" b="1" dirty="0" smtClean="0">
                <a:solidFill>
                  <a:srgbClr val="002060"/>
                </a:solidFill>
              </a:rPr>
              <a:t>p</a:t>
            </a:r>
            <a:r>
              <a:rPr lang="ru-RU" sz="2400" b="1" dirty="0" err="1" smtClean="0">
                <a:solidFill>
                  <a:srgbClr val="002060"/>
                </a:solidFill>
              </a:rPr>
              <a:t>ом</a:t>
            </a:r>
            <a:r>
              <a:rPr lang="en-US" sz="2400" b="1" dirty="0" smtClean="0">
                <a:solidFill>
                  <a:srgbClr val="002060"/>
                </a:solidFill>
              </a:rPr>
              <a:t>a</a:t>
            </a:r>
            <a:r>
              <a:rPr lang="ru-RU" sz="2400" b="1" dirty="0" err="1" smtClean="0">
                <a:solidFill>
                  <a:srgbClr val="002060"/>
                </a:solidFill>
              </a:rPr>
              <a:t>шки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/>
          </a:p>
        </p:txBody>
      </p:sp>
      <p:pic>
        <p:nvPicPr>
          <p:cNvPr id="4" name="Picture 2" descr="MAMAXI. Платье с кармашком (бирюзовое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04664"/>
            <a:ext cx="2433493" cy="2636912"/>
          </a:xfrm>
          <a:prstGeom prst="rect">
            <a:avLst/>
          </a:prstGeom>
          <a:noFill/>
        </p:spPr>
      </p:pic>
      <p:pic>
        <p:nvPicPr>
          <p:cNvPr id="1026" name="Picture 2" descr="http://im3-tub-ru.yandex.net/i?id=ee3bb2cc7eb3a9e5855ec4a4c41cc9bc-0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44824"/>
            <a:ext cx="1188616" cy="73120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121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15</cp:revision>
  <dcterms:created xsi:type="dcterms:W3CDTF">2014-11-18T16:12:05Z</dcterms:created>
  <dcterms:modified xsi:type="dcterms:W3CDTF">2014-11-18T19:12:51Z</dcterms:modified>
</cp:coreProperties>
</file>