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b3d36cbc814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6629400" cy="20002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«38 попугаев» </a:t>
            </a:r>
            <a:endParaRPr lang="ru-RU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724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Богатырёва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О. И., воспитатель 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45308" y="533400"/>
            <a:ext cx="61556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МКДОУ«Детский сад «Солнышко»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приоритетным осуществлением деятельности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художественно-эстетическому развитию детей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943600"/>
            <a:ext cx="260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Верхняя Синячиха, 2014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0453"/>
            <a:ext cx="9144000" cy="691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plotli.ru/wp-content/uploads/2013/06/38_popugaev_Babushka_Udava_p3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7980"/>
            <a:ext cx="9144000" cy="66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976"/>
            <a:ext cx="71628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 жаркую страну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случайно попаду,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 увижу там шакала,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Кенгуру, гиппопотама,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Обезьяну, тигра, льва,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Крокодила и слона.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Хорошо живётся им –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 бывает снежных зим.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7b3d36cbc814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944" y="914400"/>
            <a:ext cx="8889167" cy="47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685800"/>
            <a:ext cx="71628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Попугай зелёный Жак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Носит с фалдами пиджак,                       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Носит жёлтую манишку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И пушистые штанишки.                          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                                                                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Он летает, он считает,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Он болтает и читает.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На все руки он мастак.                          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Жак - вовсе не </a:t>
            </a:r>
            <a:r>
              <a:rPr lang="ru-RU" b="1" i="1" dirty="0" err="1" smtClean="0">
                <a:solidFill>
                  <a:srgbClr val="0000CC"/>
                </a:solidFill>
              </a:rPr>
              <a:t>дурак</a:t>
            </a:r>
            <a:r>
              <a:rPr lang="ru-RU" b="1" i="1" dirty="0" smtClean="0">
                <a:solidFill>
                  <a:srgbClr val="0000CC"/>
                </a:solidFill>
              </a:rPr>
              <a:t>! 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7410" name="Picture 2" descr="http://hostingkartinok.com/uploads/images/2011/07/a1cd5a05cac18f20f6599c6dc5549bf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8277"/>
            <a:ext cx="2895600" cy="488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a7559_d9e8ca1a_XL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banana-1979px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172641">
            <a:off x="6829481" y="5457881"/>
            <a:ext cx="1397074" cy="1397074"/>
          </a:xfrm>
          <a:prstGeom prst="rect">
            <a:avLst/>
          </a:prstGeom>
        </p:spPr>
      </p:pic>
      <p:pic>
        <p:nvPicPr>
          <p:cNvPr id="6" name="Рисунок 5" descr="banana-1979px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147726">
            <a:off x="7364535" y="5154735"/>
            <a:ext cx="1397074" cy="1397074"/>
          </a:xfrm>
          <a:prstGeom prst="rect">
            <a:avLst/>
          </a:prstGeom>
        </p:spPr>
      </p:pic>
      <p:pic>
        <p:nvPicPr>
          <p:cNvPr id="7" name="Рисунок 6" descr="banana-1979px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445234">
            <a:off x="7053283" y="5341844"/>
            <a:ext cx="1397074" cy="1397074"/>
          </a:xfrm>
          <a:prstGeom prst="rect">
            <a:avLst/>
          </a:prstGeom>
        </p:spPr>
      </p:pic>
      <p:pic>
        <p:nvPicPr>
          <p:cNvPr id="8" name="Рисунок 7" descr="banana-1979px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210331">
            <a:off x="7762247" y="5628647"/>
            <a:ext cx="1397074" cy="1397074"/>
          </a:xfrm>
          <a:prstGeom prst="rect">
            <a:avLst/>
          </a:prstGeom>
        </p:spPr>
      </p:pic>
      <p:pic>
        <p:nvPicPr>
          <p:cNvPr id="9" name="Рисунок 8" descr="banana-1979px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858063">
            <a:off x="6300683" y="5332442"/>
            <a:ext cx="1397074" cy="1397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495300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5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953000"/>
            <a:ext cx="413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2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953000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-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9530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=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495300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3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2757E-6 L -0.51667 -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22757E-6 L -0.675 -0.222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otli.ru/wp-content/uploads/2013/06/38_popugaev_Babushka_Udava_p3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49530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Молодцы!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110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 «38 попугаев»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«Животные  жарких стран» </dc:title>
  <dc:creator>User</dc:creator>
  <cp:lastModifiedBy>User</cp:lastModifiedBy>
  <cp:revision>19</cp:revision>
  <dcterms:created xsi:type="dcterms:W3CDTF">2014-02-10T14:19:28Z</dcterms:created>
  <dcterms:modified xsi:type="dcterms:W3CDTF">2014-04-27T11:26:59Z</dcterms:modified>
</cp:coreProperties>
</file>