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5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568DBC-42B0-4249-8B83-F704CA87B260}" type="datetimeFigureOut">
              <a:rPr lang="ru-RU" smtClean="0"/>
              <a:t>22.02.2012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718C2C-4BB3-46BB-B5A5-4798C9485F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 для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дошкольников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feme.com.ua/uploads/posts/2011-03/1299527102_games_for_childre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6029325" cy="488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04"/>
            <a:ext cx="8258204" cy="5257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Легче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научить ребенка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считать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игре, постепенно развивая память, воображение и основы логического мышления.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известно, что даже 2-летнему ребенку уже недостаточно обычных игрушек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растущий мозг требует новой информации</a:t>
            </a: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Разгадывание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ребусов - это прекрасные и веселые развивающие занятия и отличная разминка для развития юного интеллекта. Красочные ребусы для детей с ответами являются одними из излюбленных занимательных головоломок.</a:t>
            </a:r>
          </a:p>
          <a:p>
            <a:endParaRPr lang="ru-RU" dirty="0"/>
          </a:p>
        </p:txBody>
      </p:sp>
      <p:pic>
        <p:nvPicPr>
          <p:cNvPr id="5" name="Содержимое 4" descr="ребусы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642918"/>
            <a:ext cx="5072099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prodetstvo.ru/netcat_files/File/rebus4.gif"/>
          <p:cNvPicPr>
            <a:picLocks noChangeAspect="1" noChangeArrowheads="1"/>
          </p:cNvPicPr>
          <p:nvPr/>
        </p:nvPicPr>
        <p:blipFill>
          <a:blip r:embed="rId2"/>
          <a:srcRect t="19697" b="24242"/>
          <a:stretch>
            <a:fillRect/>
          </a:stretch>
        </p:blipFill>
        <p:spPr bwMode="auto">
          <a:xfrm>
            <a:off x="500034" y="2143116"/>
            <a:ext cx="828680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428596" y="357166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Ребус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это загадка, в которой разгадываемые слова даны в виде рисунков в сочетании с буквами и другими знаками. Разгадывая ребусы у ребенка развивается логическое мышление, образность.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81000" y="5214950"/>
            <a:ext cx="8458200" cy="121444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дети впервые разгадывают ребус, начните с самых простых, они содержат буквы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цифрами и легко решаются.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858280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какой дороге должен лететь мяч, чтобы его поймал друг мишутки? Помоги встретиться пернатым друзьям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моги встретиться пернатым друзьям.&#10;. Лабиринты для дет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4538" y="1554163"/>
            <a:ext cx="8527324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котенку  найти  сладости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Помоги котенку найти сладости&#10;. Лабиринты для дет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214422"/>
            <a:ext cx="7715304" cy="4865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Головоломка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непростая задача, для решения которой, как правило, требуется сообразительность, а не специальные знания высокого уровня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головоломок</a:t>
            </a:r>
            <a:endParaRPr lang="ru-RU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Кроссворд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Ребус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Шарада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Кубик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Рубика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Змейка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Рубика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Пятнашки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Мосты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Головоломки со спичками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Головоломки с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монетами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neo-kids.ru/wp-content/uploads/2010/07/3_kvadr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50192"/>
            <a:ext cx="5857916" cy="4393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428604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Переставьте три спички так, чтобы получилось три квадрата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152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Математика  для  дошкольников</vt:lpstr>
      <vt:lpstr>  Легче всего научить ребенка считать в игре, постепенно развивая память, воображение и основы логического мышления.  хорошо известно, что даже 2-летнему ребенку уже недостаточно обычных игрушек –  растущий мозг требует новой информации.. </vt:lpstr>
      <vt:lpstr>Слайд 3</vt:lpstr>
      <vt:lpstr>Слайд 4</vt:lpstr>
      <vt:lpstr>По какой дороге должен лететь мяч, чтобы его поймал друг мишутки? Помоги встретиться пернатым друзьям</vt:lpstr>
      <vt:lpstr>Помоги  котенку  найти  сладости  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2012-02-22T09:02:21Z</dcterms:created>
  <dcterms:modified xsi:type="dcterms:W3CDTF">2012-02-22T11:37:45Z</dcterms:modified>
</cp:coreProperties>
</file>