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60" r:id="rId5"/>
    <p:sldId id="262" r:id="rId6"/>
    <p:sldId id="263" r:id="rId7"/>
    <p:sldId id="264" r:id="rId8"/>
    <p:sldId id="271" r:id="rId9"/>
    <p:sldId id="272" r:id="rId10"/>
    <p:sldId id="273" r:id="rId11"/>
    <p:sldId id="274" r:id="rId12"/>
    <p:sldId id="275" r:id="rId13"/>
    <p:sldId id="276" r:id="rId14"/>
    <p:sldId id="27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4D4A"/>
    <a:srgbClr val="D48886"/>
    <a:srgbClr val="D336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B880A-F7AE-4D6F-8A7F-623A313E6005}" type="datetimeFigureOut">
              <a:rPr lang="ru-RU"/>
              <a:pPr>
                <a:defRPr/>
              </a:pPr>
              <a:t>13.06.2012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D9780-9F2D-4378-BA44-EFD12019C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E518D-189A-425E-B751-190B6EABA18B}" type="datetimeFigureOut">
              <a:rPr lang="ru-RU"/>
              <a:pPr>
                <a:defRPr/>
              </a:pPr>
              <a:t>13.06.2012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87CB1-DBF3-4A90-BBB4-90BD2E48F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F2D3D-B15A-4DAC-834F-65CF696771AF}" type="datetimeFigureOut">
              <a:rPr lang="ru-RU"/>
              <a:pPr>
                <a:defRPr/>
              </a:pPr>
              <a:t>13.06.2012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29078-0744-4C41-B059-40B9DADD0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A86CA-7CAD-44CD-BC7C-3721FFB0CC9E}" type="datetimeFigureOut">
              <a:rPr lang="ru-RU"/>
              <a:pPr>
                <a:defRPr/>
              </a:pPr>
              <a:t>13.06.2012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DAA37-7161-4582-B1A2-7D166650D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F01EA-EC5A-4B99-BC84-FBAA99BB9357}" type="datetimeFigureOut">
              <a:rPr lang="ru-RU"/>
              <a:pPr>
                <a:defRPr/>
              </a:pPr>
              <a:t>13.06.2012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BCB74-7F30-42C4-8334-F45FBFB35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7CEDA-D264-458D-B57D-6A37470524AF}" type="datetimeFigureOut">
              <a:rPr lang="ru-RU"/>
              <a:pPr>
                <a:defRPr/>
              </a:pPr>
              <a:t>13.06.2012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7A8EB-FA4E-4DDA-8FB1-6AE932DEE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A1FBD-367F-4DFD-9366-9A985EC16FB4}" type="datetimeFigureOut">
              <a:rPr lang="ru-RU"/>
              <a:pPr>
                <a:defRPr/>
              </a:pPr>
              <a:t>13.06.2012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F9AE2-B014-43E3-8C37-46D276E07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559AC-7CCA-4344-A110-9801A02C7C35}" type="datetimeFigureOut">
              <a:rPr lang="ru-RU"/>
              <a:pPr>
                <a:defRPr/>
              </a:pPr>
              <a:t>13.06.2012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52F57-D3FA-447F-A1F7-24C196EBC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8C76C-39B5-4436-B49E-60571E1CEDEA}" type="datetimeFigureOut">
              <a:rPr lang="ru-RU"/>
              <a:pPr>
                <a:defRPr/>
              </a:pPr>
              <a:t>13.06.2012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B6C25-E8B6-4751-BE14-DD0239E49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2A24E-2D6D-4A47-AF08-F98B8C19FE0B}" type="datetimeFigureOut">
              <a:rPr lang="ru-RU"/>
              <a:pPr>
                <a:defRPr/>
              </a:pPr>
              <a:t>13.06.2012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D0BFD-E881-4419-9C7B-EB49F54C8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6E4E1-460C-4321-90DB-4CE13B14AB3A}" type="datetimeFigureOut">
              <a:rPr lang="ru-RU"/>
              <a:pPr>
                <a:defRPr/>
              </a:pPr>
              <a:t>13.06.2012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FD4CB-976D-49EF-9C26-0288F592D8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73073F-D3E8-4471-9AC3-B29887A65A20}" type="datetimeFigureOut">
              <a:rPr lang="ru-RU"/>
              <a:pPr>
                <a:defRPr/>
              </a:pPr>
              <a:t>13.06.2012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EB73A1-A5D6-4EB2-842E-DB3F0D63C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ntt.org/viewtopic.php?p=2627255" TargetMode="External"/><Relationship Id="rId2" Type="http://schemas.openxmlformats.org/officeDocument/2006/relationships/hyperlink" Target="http://www.it-n.ru/communities.aspx?cat_no=13748&amp;tmpl=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deo.yandex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2;&#1072;&#1096;&#1072;\Videos\&#1050;&#1054;&#1053;&#1050;&#1059;&#1056;&#1057;\&#1055;&#1088;&#1080;&#1083;&#1086;&#1078;&#1077;&#1085;&#1080;&#1077;%202%20%20&#1044;&#1086;&#1089;&#1091;&#1075;%20%20&#1057;&#1082;&#1072;&#1079;&#1082;&#1080;%20%20&#1055;&#1091;&#1096;&#1082;&#1080;&#1085;&#1072;\U_lukomorja_dub_zelen\U_lukomorja_dub_zelen.wm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9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5"/>
          <p:cNvSpPr>
            <a:spLocks noGrp="1"/>
          </p:cNvSpPr>
          <p:nvPr>
            <p:ph type="ctrTitle"/>
          </p:nvPr>
        </p:nvSpPr>
        <p:spPr>
          <a:xfrm>
            <a:off x="685800" y="1052513"/>
            <a:ext cx="7772400" cy="2547937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C00000"/>
                </a:solidFill>
                <a:latin typeface="Monotype Corsiva" pitchFamily="66" charset="0"/>
              </a:rPr>
              <a:t>Путешествие по сказкам </a:t>
            </a:r>
            <a:br>
              <a:rPr lang="ru-RU" sz="4800" b="1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800" b="1" smtClean="0">
                <a:solidFill>
                  <a:srgbClr val="C00000"/>
                </a:solidFill>
                <a:latin typeface="Monotype Corsiva" pitchFamily="66" charset="0"/>
              </a:rPr>
              <a:t>А. С. Пушкина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124075" y="3860800"/>
            <a:ext cx="6335713" cy="2305050"/>
          </a:xfrm>
        </p:spPr>
        <p:txBody>
          <a:bodyPr rtlCol="0">
            <a:normAutofit fontScale="77500" lnSpcReduction="20000"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D33617"/>
                </a:solidFill>
              </a:rPr>
              <a:t>Автор презентации-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D33617"/>
                </a:solidFill>
              </a:rPr>
              <a:t> Левитина Мария Юрьевна,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D33617"/>
                </a:solidFill>
              </a:rPr>
              <a:t>музыкальный руководитель 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D33617"/>
                </a:solidFill>
              </a:rPr>
              <a:t>ГОУ СОШ № 619 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D33617"/>
                </a:solidFill>
              </a:rPr>
              <a:t>Калининского района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D33617"/>
                </a:solidFill>
              </a:rPr>
              <a:t> г. Санкт-Петербурга</a:t>
            </a:r>
            <a:endParaRPr lang="ru-RU" dirty="0">
              <a:solidFill>
                <a:srgbClr val="D33617"/>
              </a:solidFill>
            </a:endParaRP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4427538" y="6237288"/>
            <a:ext cx="681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24075" y="549275"/>
            <a:ext cx="4751388" cy="5688013"/>
          </a:xfrm>
          <a:prstGeom prst="rect">
            <a:avLst/>
          </a:prstGeom>
          <a:solidFill>
            <a:schemeClr val="accent3"/>
          </a:solidFill>
          <a:ln cmpd="thinThick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6" descr="26596071_1212752262_kurkin_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9025" y="660400"/>
            <a:ext cx="4373563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1560" y="548680"/>
            <a:ext cx="1067536" cy="5965616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>
              <a:defRPr/>
            </a:pPr>
            <a:r>
              <a:rPr lang="ru-RU" sz="5400" b="1" i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УГАДАЙ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64288" y="548680"/>
            <a:ext cx="1067536" cy="5605576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>
              <a:defRPr/>
            </a:pPr>
            <a:r>
              <a:rPr lang="ru-RU" sz="5400" b="1" i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СКАЗКУ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24075" y="549275"/>
            <a:ext cx="4751388" cy="5688013"/>
          </a:xfrm>
          <a:prstGeom prst="rect">
            <a:avLst/>
          </a:prstGeom>
          <a:solidFill>
            <a:schemeClr val="accent3"/>
          </a:solidFill>
          <a:ln cmpd="thinThick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 descr="34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646113"/>
            <a:ext cx="4032250" cy="537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3568" y="548680"/>
            <a:ext cx="1067536" cy="6181640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>
              <a:defRPr/>
            </a:pPr>
            <a:r>
              <a:rPr lang="ru-RU" sz="5400" b="1" i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УГАДАЙ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6296" y="548680"/>
            <a:ext cx="1067536" cy="5821600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>
              <a:defRPr/>
            </a:pPr>
            <a:r>
              <a:rPr lang="ru-RU" sz="5400" b="1" i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СКАЗКУ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24075" y="549275"/>
            <a:ext cx="4751388" cy="5688013"/>
          </a:xfrm>
          <a:prstGeom prst="rect">
            <a:avLst/>
          </a:prstGeom>
          <a:solidFill>
            <a:schemeClr val="accent3"/>
          </a:solidFill>
          <a:ln cmpd="thinThick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 descr="341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676275"/>
            <a:ext cx="4319588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1560" y="548680"/>
            <a:ext cx="1067536" cy="5893608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>
              <a:defRPr/>
            </a:pPr>
            <a:r>
              <a:rPr lang="ru-RU" sz="5400" b="1" i="1" dirty="0">
                <a:latin typeface="Monotype Corsiva" pitchFamily="66" charset="0"/>
              </a:rPr>
              <a:t>УГАДАЙ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4288" y="548680"/>
            <a:ext cx="1067536" cy="5821600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>
              <a:defRPr/>
            </a:pPr>
            <a:r>
              <a:rPr lang="ru-RU" sz="5400" b="1" i="1" dirty="0">
                <a:latin typeface="Monotype Corsiva" pitchFamily="66" charset="0"/>
              </a:rPr>
              <a:t>СКАЗКУ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" descr="Изображение 02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88640"/>
            <a:ext cx="3241675" cy="2160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2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9" name="Рисунок 5" descr="Изображение 02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581525"/>
            <a:ext cx="3186113" cy="2124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2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0" name="Рисунок 11" descr="Изображение 02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901825" cy="2852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2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1" name="Содержимое 3" descr="Изображение 021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835696" y="764704"/>
            <a:ext cx="2016125" cy="3024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2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2" name="Рисунок 12" descr="Изображение 027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1844824"/>
            <a:ext cx="2016125" cy="2887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2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3" name="Рисунок 6" descr="Изображение 024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2780928"/>
            <a:ext cx="1871663" cy="2808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2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4" name="Рисунок 10" descr="Изображение 025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3789040"/>
            <a:ext cx="2012950" cy="2808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2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345" name="TextBox 9"/>
          <p:cNvSpPr txBox="1">
            <a:spLocks noChangeArrowheads="1"/>
          </p:cNvSpPr>
          <p:nvPr/>
        </p:nvSpPr>
        <p:spPr bwMode="auto">
          <a:xfrm>
            <a:off x="4067175" y="476250"/>
            <a:ext cx="1368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Monotype Corsiva" pitchFamily="66" charset="0"/>
              </a:rPr>
              <a:t>М ы</a:t>
            </a:r>
          </a:p>
        </p:txBody>
      </p:sp>
      <p:sp>
        <p:nvSpPr>
          <p:cNvPr id="14346" name="TextBox 10"/>
          <p:cNvSpPr txBox="1">
            <a:spLocks noChangeArrowheads="1"/>
          </p:cNvSpPr>
          <p:nvPr/>
        </p:nvSpPr>
        <p:spPr bwMode="auto">
          <a:xfrm>
            <a:off x="323850" y="3716338"/>
            <a:ext cx="32400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Monotype Corsiva" pitchFamily="66" charset="0"/>
              </a:rPr>
              <a:t>р и с у е м</a:t>
            </a:r>
          </a:p>
        </p:txBody>
      </p:sp>
      <p:sp>
        <p:nvSpPr>
          <p:cNvPr id="14347" name="TextBox 11"/>
          <p:cNvSpPr txBox="1">
            <a:spLocks noChangeArrowheads="1"/>
          </p:cNvSpPr>
          <p:nvPr/>
        </p:nvSpPr>
        <p:spPr bwMode="auto">
          <a:xfrm>
            <a:off x="3635375" y="5661025"/>
            <a:ext cx="33845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latin typeface="Monotype Corsiva" pitchFamily="66" charset="0"/>
              </a:rPr>
              <a:t> </a:t>
            </a:r>
            <a:r>
              <a:rPr lang="ru-RU" sz="5400" b="1">
                <a:solidFill>
                  <a:srgbClr val="FF0000"/>
                </a:solidFill>
                <a:latin typeface="Monotype Corsiva" pitchFamily="66" charset="0"/>
              </a:rPr>
              <a:t>с к а з к 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8313" y="692150"/>
            <a:ext cx="633571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Использованные ресурсы</a:t>
            </a:r>
          </a:p>
        </p:txBody>
      </p:sp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900113" y="1484313"/>
            <a:ext cx="72723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hlinkClick r:id="rId2"/>
              </a:rPr>
              <a:t>http://www.it-n.ru/communities.aspx?cat_no=13748&amp;tmpl=com</a:t>
            </a:r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15364" name="Прямоугольник 5"/>
          <p:cNvSpPr>
            <a:spLocks noChangeArrowheads="1"/>
          </p:cNvSpPr>
          <p:nvPr/>
        </p:nvSpPr>
        <p:spPr bwMode="auto">
          <a:xfrm>
            <a:off x="971550" y="1916113"/>
            <a:ext cx="58864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hlinkClick r:id="rId3"/>
              </a:rPr>
              <a:t>http://www.nntt.org/viewtopic.php?p=2627255</a:t>
            </a:r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15365" name="Прямоугольник 6"/>
          <p:cNvSpPr>
            <a:spLocks noChangeArrowheads="1"/>
          </p:cNvSpPr>
          <p:nvPr/>
        </p:nvSpPr>
        <p:spPr bwMode="auto">
          <a:xfrm>
            <a:off x="971550" y="2349500"/>
            <a:ext cx="74168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hlinkClick r:id="rId4"/>
              </a:rPr>
              <a:t>http://video.yandex.ru/#search?text=%D0%9B%D1%83%D0%BA%D0%BE%D0%BC%D0%BE%D1%80%D1%8C%D0%B5%20%D1%81%D0%BA%D0%B0%D0%B7%D0%BA%D0%B8%20%D0%BF%D1%83%D1%88%D0%BA%D0%B8%D0%BD%D0%B0%20&amp;filmId=18724953-08-12</a:t>
            </a:r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1116013" y="4149725"/>
            <a:ext cx="7056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В презентации использованы работы детей подготовительной группы.   Педагог по ИЗО- Киселёва Т.С.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0810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Александр   Сергеевич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Пушкин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push_kipr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628800"/>
            <a:ext cx="4032448" cy="4845611"/>
          </a:xfr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8"/>
          <p:cNvSpPr txBox="1">
            <a:spLocks noChangeArrowheads="1"/>
          </p:cNvSpPr>
          <p:nvPr/>
        </p:nvSpPr>
        <p:spPr bwMode="auto">
          <a:xfrm>
            <a:off x="2627313" y="4724400"/>
            <a:ext cx="27368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 i="1">
                <a:solidFill>
                  <a:srgbClr val="C00000"/>
                </a:solidFill>
                <a:latin typeface="Monotype Corsiva" pitchFamily="66" charset="0"/>
              </a:rPr>
              <a:t>СКАЗКИ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_lukomorja_dub_zele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323850" y="404813"/>
            <a:ext cx="3960813" cy="6210300"/>
            <a:chOff x="323528" y="404664"/>
            <a:chExt cx="3960440" cy="6209928"/>
          </a:xfrm>
        </p:grpSpPr>
        <p:sp>
          <p:nvSpPr>
            <p:cNvPr id="6" name="Волна 5"/>
            <p:cNvSpPr/>
            <p:nvPr/>
          </p:nvSpPr>
          <p:spPr>
            <a:xfrm flipH="1">
              <a:off x="323528" y="404664"/>
              <a:ext cx="3960440" cy="6209928"/>
            </a:xfrm>
            <a:prstGeom prst="wave">
              <a:avLst>
                <a:gd name="adj1" fmla="val 5504"/>
                <a:gd name="adj2" fmla="val 712"/>
              </a:avLst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200" b="1" dirty="0">
                  <a:solidFill>
                    <a:srgbClr val="00B050"/>
                  </a:solidFill>
                  <a:latin typeface="Monotype Corsiva" pitchFamily="66" charset="0"/>
                </a:rPr>
                <a:t>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8305" y="1701573"/>
              <a:ext cx="2714369" cy="304623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 i="1" dirty="0">
                  <a:solidFill>
                    <a:schemeClr val="tx2">
                      <a:lumMod val="50000"/>
                    </a:schemeClr>
                  </a:solidFill>
                  <a:latin typeface="Monotype Corsiva" pitchFamily="66" charset="0"/>
                  <a:cs typeface="Arial" pitchFamily="34" charset="0"/>
                </a:rPr>
                <a:t>Сказка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 i="1" dirty="0">
                  <a:solidFill>
                    <a:schemeClr val="tx2">
                      <a:lumMod val="50000"/>
                    </a:schemeClr>
                  </a:solidFill>
                  <a:latin typeface="Monotype Corsiva" pitchFamily="66" charset="0"/>
                  <a:cs typeface="Arial" pitchFamily="34" charset="0"/>
                </a:rPr>
                <a:t>      о рыбаке и рыбке</a:t>
              </a:r>
            </a:p>
          </p:txBody>
        </p:sp>
      </p:grpSp>
      <p:grpSp>
        <p:nvGrpSpPr>
          <p:cNvPr id="3" name="Группа 17"/>
          <p:cNvGrpSpPr>
            <a:grpSpLocks/>
          </p:cNvGrpSpPr>
          <p:nvPr/>
        </p:nvGrpSpPr>
        <p:grpSpPr bwMode="auto">
          <a:xfrm>
            <a:off x="250825" y="404813"/>
            <a:ext cx="3960813" cy="6210300"/>
            <a:chOff x="323528" y="404664"/>
            <a:chExt cx="3960440" cy="6209928"/>
          </a:xfrm>
        </p:grpSpPr>
        <p:sp>
          <p:nvSpPr>
            <p:cNvPr id="4" name="Волна 3"/>
            <p:cNvSpPr/>
            <p:nvPr/>
          </p:nvSpPr>
          <p:spPr>
            <a:xfrm flipH="1">
              <a:off x="323528" y="404664"/>
              <a:ext cx="3960440" cy="6209928"/>
            </a:xfrm>
            <a:prstGeom prst="wave">
              <a:avLst>
                <a:gd name="adj1" fmla="val 5504"/>
                <a:gd name="adj2" fmla="val 712"/>
              </a:avLst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200" b="1" dirty="0">
                  <a:solidFill>
                    <a:srgbClr val="00B050"/>
                  </a:solidFill>
                  <a:latin typeface="Monotype Corsiva" pitchFamily="66" charset="0"/>
                </a:rPr>
                <a:t>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99737" y="1988894"/>
              <a:ext cx="2808023" cy="30462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 i="1" dirty="0">
                  <a:solidFill>
                    <a:schemeClr val="tx2">
                      <a:lumMod val="50000"/>
                    </a:schemeClr>
                  </a:solidFill>
                  <a:latin typeface="Monotype Corsiva" pitchFamily="66" charset="0"/>
                  <a:cs typeface="+mn-cs"/>
                </a:rPr>
                <a:t>Сказка 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 i="1" dirty="0">
                  <a:solidFill>
                    <a:schemeClr val="tx2">
                      <a:lumMod val="50000"/>
                    </a:schemeClr>
                  </a:solidFill>
                  <a:latin typeface="Monotype Corsiva" pitchFamily="66" charset="0"/>
                  <a:cs typeface="+mn-cs"/>
                </a:rPr>
                <a:t>о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 i="1" dirty="0">
                  <a:solidFill>
                    <a:schemeClr val="tx2">
                      <a:lumMod val="50000"/>
                    </a:schemeClr>
                  </a:solidFill>
                  <a:latin typeface="Monotype Corsiva" pitchFamily="66" charset="0"/>
                  <a:cs typeface="+mn-cs"/>
                </a:rPr>
                <a:t>золотом петушке</a:t>
              </a:r>
            </a:p>
          </p:txBody>
        </p:sp>
      </p:grpSp>
      <p:grpSp>
        <p:nvGrpSpPr>
          <p:cNvPr id="6148" name="Группа 12"/>
          <p:cNvGrpSpPr>
            <a:grpSpLocks/>
          </p:cNvGrpSpPr>
          <p:nvPr/>
        </p:nvGrpSpPr>
        <p:grpSpPr bwMode="auto">
          <a:xfrm>
            <a:off x="4356100" y="404813"/>
            <a:ext cx="4475163" cy="6153150"/>
            <a:chOff x="4283968" y="404664"/>
            <a:chExt cx="4474840" cy="6153547"/>
          </a:xfrm>
        </p:grpSpPr>
        <p:sp>
          <p:nvSpPr>
            <p:cNvPr id="7" name="Содержимое 3"/>
            <p:cNvSpPr txBox="1">
              <a:spLocks/>
            </p:cNvSpPr>
            <p:nvPr/>
          </p:nvSpPr>
          <p:spPr>
            <a:xfrm>
              <a:off x="4283968" y="404664"/>
              <a:ext cx="4474840" cy="6153547"/>
            </a:xfrm>
            <a:prstGeom prst="wave">
              <a:avLst>
                <a:gd name="adj1" fmla="val 5164"/>
                <a:gd name="adj2" fmla="val 402"/>
              </a:avLst>
            </a:prstGeom>
            <a:blipFill>
              <a:blip r:embed="rId3" cstate="print"/>
              <a:tile tx="0" ty="0" sx="100000" sy="100000" flip="none" algn="tl"/>
            </a:blipFill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ru-RU" sz="7200" b="1" dirty="0">
                  <a:solidFill>
                    <a:srgbClr val="00B050"/>
                  </a:solidFill>
                  <a:latin typeface="Monotype Corsiva" pitchFamily="66" charset="0"/>
                </a:rPr>
                <a:t> </a:t>
              </a:r>
            </a:p>
          </p:txBody>
        </p:sp>
        <p:pic>
          <p:nvPicPr>
            <p:cNvPr id="12" name="Рисунок 11" descr="276-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5148064" y="1340768"/>
              <a:ext cx="2889982" cy="406239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" cap="sq">
              <a:noFill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4356100" y="404813"/>
            <a:ext cx="4475163" cy="6153150"/>
            <a:chOff x="4436368" y="557064"/>
            <a:chExt cx="4474840" cy="6153547"/>
          </a:xfrm>
        </p:grpSpPr>
        <p:sp>
          <p:nvSpPr>
            <p:cNvPr id="8" name="Содержимое 3"/>
            <p:cNvSpPr txBox="1">
              <a:spLocks/>
            </p:cNvSpPr>
            <p:nvPr/>
          </p:nvSpPr>
          <p:spPr>
            <a:xfrm>
              <a:off x="4436368" y="557064"/>
              <a:ext cx="4474840" cy="6153547"/>
            </a:xfrm>
            <a:prstGeom prst="wave">
              <a:avLst>
                <a:gd name="adj1" fmla="val 5164"/>
                <a:gd name="adj2" fmla="val 402"/>
              </a:avLst>
            </a:prstGeom>
            <a:blipFill>
              <a:blip r:embed="rId3" cstate="print"/>
              <a:tile tx="0" ty="0" sx="100000" sy="100000" flip="none" algn="tl"/>
            </a:blipFill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endParaRPr lang="ru-RU" sz="7200" b="1" dirty="0">
                <a:solidFill>
                  <a:srgbClr val="00B050"/>
                </a:solidFill>
                <a:latin typeface="Monotype Corsiva" pitchFamily="66" charset="0"/>
              </a:endParaRPr>
            </a:p>
          </p:txBody>
        </p:sp>
        <p:pic>
          <p:nvPicPr>
            <p:cNvPr id="10" name="Рисунок 9" descr="nlit-435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148064" y="1628800"/>
              <a:ext cx="2963878" cy="4175053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  <p:sp>
        <p:nvSpPr>
          <p:cNvPr id="9" name="Содержимое 3"/>
          <p:cNvSpPr txBox="1">
            <a:spLocks/>
          </p:cNvSpPr>
          <p:nvPr/>
        </p:nvSpPr>
        <p:spPr>
          <a:xfrm>
            <a:off x="4283968" y="404664"/>
            <a:ext cx="4392488" cy="6153547"/>
          </a:xfrm>
          <a:prstGeom prst="wave">
            <a:avLst>
              <a:gd name="adj1" fmla="val 5164"/>
              <a:gd name="adj2" fmla="val 402"/>
            </a:avLst>
          </a:prstGeom>
          <a:blipFill>
            <a:blip r:embed="rId3" cstate="print"/>
            <a:tile tx="0" ty="0" sx="100000" sy="100000" flip="none" algn="tl"/>
          </a:blipFill>
          <a:ln w="19050" cap="flat" cmpd="sng" algn="ctr">
            <a:solidFill>
              <a:schemeClr val="accent3">
                <a:lumMod val="50000"/>
              </a:schemeClr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b="1" dirty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6000" b="1" dirty="0">
                <a:solidFill>
                  <a:srgbClr val="00B050"/>
                </a:solidFill>
                <a:latin typeface="Monotype Corsiva" pitchFamily="66" charset="0"/>
              </a:rPr>
              <a:t>А.С.Пушкин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b="1" dirty="0">
                <a:solidFill>
                  <a:srgbClr val="00B050"/>
                </a:solidFill>
                <a:latin typeface="Monotype Corsiva" pitchFamily="66" charset="0"/>
              </a:rPr>
              <a:t>  Сказки</a:t>
            </a:r>
          </a:p>
        </p:txBody>
      </p:sp>
      <p:pic>
        <p:nvPicPr>
          <p:cNvPr id="6153" name="Picture 23" descr="скрепк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275" y="620713"/>
            <a:ext cx="962025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Группа 30"/>
          <p:cNvGrpSpPr>
            <a:grpSpLocks/>
          </p:cNvGrpSpPr>
          <p:nvPr/>
        </p:nvGrpSpPr>
        <p:grpSpPr bwMode="auto">
          <a:xfrm>
            <a:off x="250825" y="333375"/>
            <a:ext cx="4105275" cy="6208713"/>
            <a:chOff x="323528" y="404664"/>
            <a:chExt cx="4104456" cy="6209928"/>
          </a:xfrm>
        </p:grpSpPr>
        <p:sp>
          <p:nvSpPr>
            <p:cNvPr id="6" name="Волна 5"/>
            <p:cNvSpPr/>
            <p:nvPr/>
          </p:nvSpPr>
          <p:spPr>
            <a:xfrm flipH="1">
              <a:off x="323528" y="404664"/>
              <a:ext cx="4104456" cy="6209928"/>
            </a:xfrm>
            <a:prstGeom prst="wave">
              <a:avLst>
                <a:gd name="adj1" fmla="val 5504"/>
                <a:gd name="adj2" fmla="val 712"/>
              </a:avLst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 i="1" dirty="0">
                  <a:solidFill>
                    <a:srgbClr val="00B050"/>
                  </a:solidFill>
                  <a:latin typeface="Monotype Corsiva" pitchFamily="66" charset="0"/>
                </a:rPr>
                <a:t> 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28252" y="1844809"/>
              <a:ext cx="2952161" cy="304700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 i="1" dirty="0">
                  <a:solidFill>
                    <a:schemeClr val="accent1">
                      <a:lumMod val="50000"/>
                    </a:schemeClr>
                  </a:solidFill>
                  <a:latin typeface="Monotype Corsiva" pitchFamily="66" charset="0"/>
                  <a:cs typeface="+mn-cs"/>
                </a:rPr>
                <a:t>Сказка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 i="1" dirty="0">
                  <a:solidFill>
                    <a:schemeClr val="accent1">
                      <a:lumMod val="50000"/>
                    </a:schemeClr>
                  </a:solidFill>
                  <a:latin typeface="Monotype Corsiva" pitchFamily="66" charset="0"/>
                  <a:cs typeface="+mn-cs"/>
                </a:rPr>
                <a:t>о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 i="1" dirty="0">
                  <a:solidFill>
                    <a:schemeClr val="accent1">
                      <a:lumMod val="50000"/>
                    </a:schemeClr>
                  </a:solidFill>
                  <a:latin typeface="Monotype Corsiva" pitchFamily="66" charset="0"/>
                  <a:cs typeface="+mn-cs"/>
                </a:rPr>
                <a:t>золотом петушке</a:t>
              </a:r>
            </a:p>
          </p:txBody>
        </p:sp>
      </p:grpSp>
      <p:grpSp>
        <p:nvGrpSpPr>
          <p:cNvPr id="3" name="Группа 32"/>
          <p:cNvGrpSpPr>
            <a:grpSpLocks/>
          </p:cNvGrpSpPr>
          <p:nvPr/>
        </p:nvGrpSpPr>
        <p:grpSpPr bwMode="auto">
          <a:xfrm>
            <a:off x="179388" y="404813"/>
            <a:ext cx="4113212" cy="6210300"/>
            <a:chOff x="323528" y="485056"/>
            <a:chExt cx="4112840" cy="6209928"/>
          </a:xfrm>
        </p:grpSpPr>
        <p:sp>
          <p:nvSpPr>
            <p:cNvPr id="5" name="Волна 4"/>
            <p:cNvSpPr/>
            <p:nvPr/>
          </p:nvSpPr>
          <p:spPr>
            <a:xfrm flipH="1">
              <a:off x="323528" y="485056"/>
              <a:ext cx="4112840" cy="6209928"/>
            </a:xfrm>
            <a:prstGeom prst="wave">
              <a:avLst>
                <a:gd name="adj1" fmla="val 5504"/>
                <a:gd name="adj2" fmla="val 712"/>
              </a:avLst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200" b="1" dirty="0">
                  <a:solidFill>
                    <a:srgbClr val="00B050"/>
                  </a:solidFill>
                  <a:latin typeface="Monotype Corsiva" pitchFamily="66" charset="0"/>
                </a:rPr>
                <a:t>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83857" y="1485121"/>
              <a:ext cx="3023914" cy="37859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 i="1" dirty="0">
                  <a:solidFill>
                    <a:schemeClr val="accent1">
                      <a:lumMod val="50000"/>
                    </a:schemeClr>
                  </a:solidFill>
                  <a:latin typeface="Monotype Corsiva" pitchFamily="66" charset="0"/>
                  <a:cs typeface="+mn-cs"/>
                </a:rPr>
                <a:t>Сказка о мёртвой царевне и семи богатырях</a:t>
              </a:r>
            </a:p>
          </p:txBody>
        </p:sp>
      </p:grpSp>
      <p:grpSp>
        <p:nvGrpSpPr>
          <p:cNvPr id="7172" name="Группа 27"/>
          <p:cNvGrpSpPr>
            <a:grpSpLocks/>
          </p:cNvGrpSpPr>
          <p:nvPr/>
        </p:nvGrpSpPr>
        <p:grpSpPr bwMode="auto">
          <a:xfrm>
            <a:off x="4427538" y="404813"/>
            <a:ext cx="4475162" cy="6153150"/>
            <a:chOff x="4669160" y="476672"/>
            <a:chExt cx="4474840" cy="6153547"/>
          </a:xfrm>
        </p:grpSpPr>
        <p:sp>
          <p:nvSpPr>
            <p:cNvPr id="8" name="Содержимое 3"/>
            <p:cNvSpPr txBox="1">
              <a:spLocks/>
            </p:cNvSpPr>
            <p:nvPr/>
          </p:nvSpPr>
          <p:spPr>
            <a:xfrm>
              <a:off x="4669160" y="476672"/>
              <a:ext cx="4474840" cy="6153547"/>
            </a:xfrm>
            <a:prstGeom prst="wave">
              <a:avLst>
                <a:gd name="adj1" fmla="val 5164"/>
                <a:gd name="adj2" fmla="val 402"/>
              </a:avLst>
            </a:prstGeom>
            <a:blipFill>
              <a:blip r:embed="rId3" cstate="print"/>
              <a:tile tx="0" ty="0" sx="100000" sy="100000" flip="none" algn="tl"/>
            </a:blipFill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endParaRPr lang="ru-RU" sz="7200" b="1" dirty="0">
                <a:solidFill>
                  <a:srgbClr val="00B050"/>
                </a:solidFill>
                <a:latin typeface="Monotype Corsiva" pitchFamily="66" charset="0"/>
              </a:endParaRPr>
            </a:p>
          </p:txBody>
        </p:sp>
        <p:pic>
          <p:nvPicPr>
            <p:cNvPr id="27" name="Рисунок 26" descr="0_57c6b_9858987d_XL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5220072" y="1458853"/>
              <a:ext cx="3456384" cy="407872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" cap="sq">
              <a:noFill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  <p:grpSp>
        <p:nvGrpSpPr>
          <p:cNvPr id="10" name="Группа 18"/>
          <p:cNvGrpSpPr>
            <a:grpSpLocks/>
          </p:cNvGrpSpPr>
          <p:nvPr/>
        </p:nvGrpSpPr>
        <p:grpSpPr bwMode="auto">
          <a:xfrm>
            <a:off x="4356100" y="404813"/>
            <a:ext cx="4392613" cy="6153150"/>
            <a:chOff x="4355976" y="404664"/>
            <a:chExt cx="4392488" cy="6153547"/>
          </a:xfrm>
        </p:grpSpPr>
        <p:sp>
          <p:nvSpPr>
            <p:cNvPr id="9" name="Содержимое 3"/>
            <p:cNvSpPr txBox="1">
              <a:spLocks/>
            </p:cNvSpPr>
            <p:nvPr/>
          </p:nvSpPr>
          <p:spPr>
            <a:xfrm>
              <a:off x="4355976" y="404664"/>
              <a:ext cx="4392488" cy="6153547"/>
            </a:xfrm>
            <a:prstGeom prst="wave">
              <a:avLst>
                <a:gd name="adj1" fmla="val 5164"/>
                <a:gd name="adj2" fmla="val 402"/>
              </a:avLst>
            </a:prstGeom>
            <a:blipFill>
              <a:blip r:embed="rId3" cstate="print"/>
              <a:tile tx="0" ty="0" sx="100000" sy="100000" flip="none" algn="tl"/>
            </a:blipFill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ru-RU" sz="7200" b="1" dirty="0">
                  <a:solidFill>
                    <a:srgbClr val="00B050"/>
                  </a:solidFill>
                  <a:latin typeface="Monotype Corsiva" pitchFamily="66" charset="0"/>
                </a:rPr>
                <a:t> </a:t>
              </a:r>
            </a:p>
          </p:txBody>
        </p:sp>
        <p:pic>
          <p:nvPicPr>
            <p:cNvPr id="18" name="Рисунок 17" descr="341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292080" y="1484784"/>
              <a:ext cx="2808312" cy="407272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" cap="sq">
              <a:solidFill>
                <a:schemeClr val="accent6">
                  <a:lumMod val="75000"/>
                </a:schemeClr>
              </a:solidFill>
              <a:miter lim="800000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11" name="Группа 25"/>
          <p:cNvGrpSpPr>
            <a:grpSpLocks/>
          </p:cNvGrpSpPr>
          <p:nvPr/>
        </p:nvGrpSpPr>
        <p:grpSpPr bwMode="auto">
          <a:xfrm>
            <a:off x="4284663" y="404813"/>
            <a:ext cx="4473575" cy="6153150"/>
            <a:chOff x="4355976" y="404664"/>
            <a:chExt cx="4474840" cy="6153547"/>
          </a:xfrm>
        </p:grpSpPr>
        <p:sp>
          <p:nvSpPr>
            <p:cNvPr id="24" name="Содержимое 3"/>
            <p:cNvSpPr txBox="1">
              <a:spLocks/>
            </p:cNvSpPr>
            <p:nvPr/>
          </p:nvSpPr>
          <p:spPr>
            <a:xfrm>
              <a:off x="4355976" y="404664"/>
              <a:ext cx="4474840" cy="6153547"/>
            </a:xfrm>
            <a:prstGeom prst="wave">
              <a:avLst>
                <a:gd name="adj1" fmla="val 5164"/>
                <a:gd name="adj2" fmla="val 402"/>
              </a:avLst>
            </a:prstGeom>
            <a:blipFill>
              <a:blip r:embed="rId3" cstate="print"/>
              <a:tile tx="0" ty="0" sx="100000" sy="100000" flip="none" algn="tl"/>
            </a:blipFill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ru-RU" sz="7200" b="1" dirty="0">
                  <a:solidFill>
                    <a:srgbClr val="00B050"/>
                  </a:solidFill>
                  <a:latin typeface="Monotype Corsiva" pitchFamily="66" charset="0"/>
                </a:rPr>
                <a:t> </a:t>
              </a:r>
            </a:p>
          </p:txBody>
        </p:sp>
        <p:pic>
          <p:nvPicPr>
            <p:cNvPr id="25" name="Рисунок 24" descr="276-1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5220072" y="1340768"/>
              <a:ext cx="2889982" cy="406239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" cap="sq">
              <a:noFill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  <p:grpSp>
        <p:nvGrpSpPr>
          <p:cNvPr id="12" name="Группа 34"/>
          <p:cNvGrpSpPr>
            <a:grpSpLocks/>
          </p:cNvGrpSpPr>
          <p:nvPr/>
        </p:nvGrpSpPr>
        <p:grpSpPr bwMode="auto">
          <a:xfrm>
            <a:off x="250825" y="404813"/>
            <a:ext cx="3960813" cy="6210300"/>
            <a:chOff x="323528" y="332656"/>
            <a:chExt cx="3960440" cy="6209928"/>
          </a:xfrm>
        </p:grpSpPr>
        <p:sp>
          <p:nvSpPr>
            <p:cNvPr id="4" name="Волна 3"/>
            <p:cNvSpPr/>
            <p:nvPr/>
          </p:nvSpPr>
          <p:spPr>
            <a:xfrm flipH="1">
              <a:off x="323528" y="332656"/>
              <a:ext cx="3960440" cy="6209928"/>
            </a:xfrm>
            <a:prstGeom prst="wave">
              <a:avLst>
                <a:gd name="adj1" fmla="val 5504"/>
                <a:gd name="adj2" fmla="val 712"/>
              </a:avLst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200" b="1" dirty="0">
                  <a:solidFill>
                    <a:srgbClr val="00B050"/>
                  </a:solidFill>
                  <a:latin typeface="Monotype Corsiva" pitchFamily="66" charset="0"/>
                </a:rPr>
                <a:t> 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71167" y="2132773"/>
              <a:ext cx="2520713" cy="23080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 i="1" dirty="0">
                  <a:solidFill>
                    <a:schemeClr val="accent1">
                      <a:lumMod val="50000"/>
                    </a:schemeClr>
                  </a:solidFill>
                  <a:latin typeface="Monotype Corsiva" pitchFamily="66" charset="0"/>
                  <a:cs typeface="+mn-cs"/>
                </a:rPr>
                <a:t>Руслан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 i="1" dirty="0">
                  <a:solidFill>
                    <a:schemeClr val="accent1">
                      <a:lumMod val="50000"/>
                    </a:schemeClr>
                  </a:solidFill>
                  <a:latin typeface="Monotype Corsiva" pitchFamily="66" charset="0"/>
                  <a:cs typeface="+mn-cs"/>
                </a:rPr>
                <a:t>и Людмила</a:t>
              </a:r>
            </a:p>
          </p:txBody>
        </p:sp>
      </p:grpSp>
      <p:pic>
        <p:nvPicPr>
          <p:cNvPr id="7176" name="Picture 23" descr="скрепк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275" y="692150"/>
            <a:ext cx="9620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Группа 22"/>
          <p:cNvGrpSpPr>
            <a:grpSpLocks/>
          </p:cNvGrpSpPr>
          <p:nvPr/>
        </p:nvGrpSpPr>
        <p:grpSpPr bwMode="auto">
          <a:xfrm>
            <a:off x="179388" y="333375"/>
            <a:ext cx="3960812" cy="6208713"/>
            <a:chOff x="395536" y="332656"/>
            <a:chExt cx="3960440" cy="6209928"/>
          </a:xfrm>
        </p:grpSpPr>
        <p:sp>
          <p:nvSpPr>
            <p:cNvPr id="6" name="Волна 5"/>
            <p:cNvSpPr/>
            <p:nvPr/>
          </p:nvSpPr>
          <p:spPr>
            <a:xfrm flipH="1">
              <a:off x="395536" y="332656"/>
              <a:ext cx="3960440" cy="6209928"/>
            </a:xfrm>
            <a:prstGeom prst="wave">
              <a:avLst>
                <a:gd name="adj1" fmla="val 5504"/>
                <a:gd name="adj2" fmla="val 712"/>
              </a:avLst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200" b="1" dirty="0">
                  <a:solidFill>
                    <a:srgbClr val="00B050"/>
                  </a:solidFill>
                  <a:latin typeface="Monotype Corsiva" pitchFamily="66" charset="0"/>
                </a:rPr>
                <a:t>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71744" y="2276136"/>
              <a:ext cx="2376265" cy="230867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 i="1" dirty="0">
                  <a:solidFill>
                    <a:schemeClr val="accent1">
                      <a:lumMod val="50000"/>
                    </a:schemeClr>
                  </a:solidFill>
                  <a:latin typeface="Monotype Corsiva" pitchFamily="66" charset="0"/>
                  <a:cs typeface="+mn-cs"/>
                </a:rPr>
                <a:t>Руслан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 i="1" dirty="0">
                  <a:solidFill>
                    <a:schemeClr val="accent1">
                      <a:lumMod val="50000"/>
                    </a:schemeClr>
                  </a:solidFill>
                  <a:latin typeface="Monotype Corsiva" pitchFamily="66" charset="0"/>
                  <a:cs typeface="+mn-cs"/>
                </a:rPr>
                <a:t>и Людмила</a:t>
              </a:r>
            </a:p>
          </p:txBody>
        </p:sp>
      </p:grpSp>
      <p:grpSp>
        <p:nvGrpSpPr>
          <p:cNvPr id="8195" name="Группа 16"/>
          <p:cNvGrpSpPr>
            <a:grpSpLocks/>
          </p:cNvGrpSpPr>
          <p:nvPr/>
        </p:nvGrpSpPr>
        <p:grpSpPr bwMode="auto">
          <a:xfrm>
            <a:off x="4140200" y="333375"/>
            <a:ext cx="4475163" cy="6153150"/>
            <a:chOff x="4355976" y="476672"/>
            <a:chExt cx="4474840" cy="6153547"/>
          </a:xfrm>
        </p:grpSpPr>
        <p:sp>
          <p:nvSpPr>
            <p:cNvPr id="24" name="Содержимое 3"/>
            <p:cNvSpPr txBox="1">
              <a:spLocks/>
            </p:cNvSpPr>
            <p:nvPr/>
          </p:nvSpPr>
          <p:spPr>
            <a:xfrm>
              <a:off x="4355976" y="476672"/>
              <a:ext cx="4474840" cy="6153547"/>
            </a:xfrm>
            <a:prstGeom prst="wave">
              <a:avLst>
                <a:gd name="adj1" fmla="val 5164"/>
                <a:gd name="adj2" fmla="val 402"/>
              </a:avLst>
            </a:prstGeom>
            <a:blipFill>
              <a:blip r:embed="rId3" cstate="print"/>
              <a:tile tx="0" ty="0" sx="100000" sy="100000" flip="none" algn="tl"/>
            </a:blipFill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ru-RU" sz="7200" b="1" dirty="0">
                  <a:solidFill>
                    <a:srgbClr val="00B050"/>
                  </a:solidFill>
                  <a:latin typeface="Monotype Corsiva" pitchFamily="66" charset="0"/>
                </a:rPr>
                <a:t> </a:t>
              </a:r>
            </a:p>
          </p:txBody>
        </p:sp>
        <p:pic>
          <p:nvPicPr>
            <p:cNvPr id="16" name="Рисунок 15" descr="3418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5076056" y="1484784"/>
              <a:ext cx="3312368" cy="433189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" cap="sq">
              <a:noFill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  <p:grpSp>
        <p:nvGrpSpPr>
          <p:cNvPr id="4" name="Группа 19"/>
          <p:cNvGrpSpPr>
            <a:grpSpLocks/>
          </p:cNvGrpSpPr>
          <p:nvPr/>
        </p:nvGrpSpPr>
        <p:grpSpPr bwMode="auto">
          <a:xfrm>
            <a:off x="4211638" y="333375"/>
            <a:ext cx="4475162" cy="6153150"/>
            <a:chOff x="4427984" y="404664"/>
            <a:chExt cx="4474840" cy="6153547"/>
          </a:xfrm>
        </p:grpSpPr>
        <p:sp>
          <p:nvSpPr>
            <p:cNvPr id="8" name="Содержимое 3"/>
            <p:cNvSpPr txBox="1">
              <a:spLocks/>
            </p:cNvSpPr>
            <p:nvPr/>
          </p:nvSpPr>
          <p:spPr>
            <a:xfrm>
              <a:off x="4427984" y="404664"/>
              <a:ext cx="4474840" cy="6153547"/>
            </a:xfrm>
            <a:prstGeom prst="wave">
              <a:avLst>
                <a:gd name="adj1" fmla="val 5164"/>
                <a:gd name="adj2" fmla="val 402"/>
              </a:avLst>
            </a:prstGeom>
            <a:blipFill>
              <a:blip r:embed="rId3" cstate="print"/>
              <a:tile tx="0" ty="0" sx="100000" sy="100000" flip="none" algn="tl"/>
            </a:blipFill>
            <a:ln w="19050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marL="342900" indent="-342900" algn="ctr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/>
              </a:pPr>
              <a:endParaRPr lang="ru-RU" sz="7200" b="1" dirty="0">
                <a:solidFill>
                  <a:srgbClr val="00B050"/>
                </a:solidFill>
                <a:latin typeface="Monotype Corsiva" pitchFamily="66" charset="0"/>
              </a:endParaRPr>
            </a:p>
          </p:txBody>
        </p:sp>
        <p:pic>
          <p:nvPicPr>
            <p:cNvPr id="19" name="Рисунок 18" descr="0_57c6b_9858987d_XL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148064" y="1268760"/>
              <a:ext cx="3440495" cy="424847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" cap="sq">
              <a:noFill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  <p:grpSp>
        <p:nvGrpSpPr>
          <p:cNvPr id="7" name="Группа 27"/>
          <p:cNvGrpSpPr>
            <a:grpSpLocks/>
          </p:cNvGrpSpPr>
          <p:nvPr/>
        </p:nvGrpSpPr>
        <p:grpSpPr bwMode="auto">
          <a:xfrm>
            <a:off x="179388" y="404813"/>
            <a:ext cx="3933825" cy="6210300"/>
            <a:chOff x="323528" y="485056"/>
            <a:chExt cx="4112840" cy="6209928"/>
          </a:xfrm>
        </p:grpSpPr>
        <p:sp>
          <p:nvSpPr>
            <p:cNvPr id="5" name="Волна 4"/>
            <p:cNvSpPr/>
            <p:nvPr/>
          </p:nvSpPr>
          <p:spPr>
            <a:xfrm flipH="1">
              <a:off x="323528" y="485056"/>
              <a:ext cx="4112840" cy="6209928"/>
            </a:xfrm>
            <a:prstGeom prst="wave">
              <a:avLst>
                <a:gd name="adj1" fmla="val 5504"/>
                <a:gd name="adj2" fmla="val 712"/>
              </a:avLst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200" b="1" dirty="0">
                  <a:solidFill>
                    <a:srgbClr val="00B050"/>
                  </a:solidFill>
                  <a:latin typeface="Monotype Corsiva" pitchFamily="66" charset="0"/>
                </a:rPr>
                <a:t>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8089" y="2204215"/>
              <a:ext cx="3314504" cy="23096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 i="1" dirty="0">
                  <a:solidFill>
                    <a:schemeClr val="accent1">
                      <a:lumMod val="50000"/>
                    </a:schemeClr>
                  </a:solidFill>
                  <a:latin typeface="Monotype Corsiva" pitchFamily="66" charset="0"/>
                  <a:cs typeface="+mn-cs"/>
                </a:rPr>
                <a:t>Сказка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 i="1" dirty="0">
                  <a:solidFill>
                    <a:schemeClr val="accent1">
                      <a:lumMod val="50000"/>
                    </a:schemeClr>
                  </a:solidFill>
                  <a:latin typeface="Monotype Corsiva" pitchFamily="66" charset="0"/>
                  <a:cs typeface="+mn-cs"/>
                </a:rPr>
                <a:t> о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 i="1" dirty="0">
                  <a:solidFill>
                    <a:schemeClr val="accent1">
                      <a:lumMod val="50000"/>
                    </a:schemeClr>
                  </a:solidFill>
                  <a:latin typeface="Monotype Corsiva" pitchFamily="66" charset="0"/>
                  <a:cs typeface="+mn-cs"/>
                </a:rPr>
                <a:t>царе </a:t>
              </a:r>
              <a:r>
                <a:rPr lang="ru-RU" sz="4800" b="1" i="1" dirty="0" err="1">
                  <a:solidFill>
                    <a:schemeClr val="accent1">
                      <a:lumMod val="50000"/>
                    </a:schemeClr>
                  </a:solidFill>
                  <a:latin typeface="Monotype Corsiva" pitchFamily="66" charset="0"/>
                  <a:cs typeface="+mn-cs"/>
                </a:rPr>
                <a:t>Салтане</a:t>
              </a:r>
              <a:endParaRPr lang="ru-RU" sz="4800" b="1" i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+mn-cs"/>
              </a:endParaRPr>
            </a:p>
          </p:txBody>
        </p:sp>
      </p:grpSp>
      <p:pic>
        <p:nvPicPr>
          <p:cNvPr id="8198" name="Picture 23" descr="скрепк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375" y="620713"/>
            <a:ext cx="962025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24075" y="549275"/>
            <a:ext cx="4751388" cy="5688013"/>
          </a:xfrm>
          <a:prstGeom prst="rect">
            <a:avLst/>
          </a:prstGeom>
          <a:solidFill>
            <a:schemeClr val="accent3"/>
          </a:solidFill>
          <a:ln cmpd="thinThick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 descr="nlit-43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693738"/>
            <a:ext cx="424815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3568" y="620688"/>
            <a:ext cx="1067536" cy="5605576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>
              <a:defRPr/>
            </a:pPr>
            <a:r>
              <a:rPr lang="ru-RU" sz="5400" b="1" i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УГАДАЙ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4288" y="548680"/>
            <a:ext cx="1067536" cy="5821600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>
              <a:defRPr/>
            </a:pPr>
            <a:r>
              <a:rPr lang="ru-RU" sz="5400" b="1" i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СКАЗКУ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24075" y="549275"/>
            <a:ext cx="4751388" cy="5688013"/>
          </a:xfrm>
          <a:prstGeom prst="rect">
            <a:avLst/>
          </a:prstGeom>
          <a:solidFill>
            <a:schemeClr val="accent3"/>
          </a:solidFill>
          <a:ln cmpd="thinThick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Содержимое 5" descr="276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754063"/>
            <a:ext cx="4248150" cy="523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5576" y="620688"/>
            <a:ext cx="1067536" cy="5605576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>
              <a:defRPr/>
            </a:pPr>
            <a:r>
              <a:rPr lang="ru-RU" sz="5400" b="1" i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УГАДАЙ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4288" y="548680"/>
            <a:ext cx="1067536" cy="5821600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>
              <a:defRPr/>
            </a:pPr>
            <a:r>
              <a:rPr lang="ru-RU" sz="5400" b="1" i="1" dirty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СКАЗКУ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127</Words>
  <Application>Microsoft Office PowerPoint</Application>
  <PresentationFormat>Экран (4:3)</PresentationFormat>
  <Paragraphs>57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Monotype Corsiva</vt:lpstr>
      <vt:lpstr>Тема Office</vt:lpstr>
      <vt:lpstr>Путешествие по сказкам  А. С. Пушкина</vt:lpstr>
      <vt:lpstr>Александр   Сергеевич Пушкин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Левитина</dc:creator>
  <cp:lastModifiedBy>Левитина</cp:lastModifiedBy>
  <cp:revision>25</cp:revision>
  <dcterms:created xsi:type="dcterms:W3CDTF">2011-12-03T19:29:36Z</dcterms:created>
  <dcterms:modified xsi:type="dcterms:W3CDTF">2012-06-13T08:16:46Z</dcterms:modified>
</cp:coreProperties>
</file>