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1" r:id="rId20"/>
    <p:sldId id="26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21" autoAdjust="0"/>
  </p:normalViewPr>
  <p:slideViewPr>
    <p:cSldViewPr>
      <p:cViewPr varScale="1">
        <p:scale>
          <a:sx n="79" d="100"/>
          <a:sy n="79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05806-AC7F-4A0C-8BC5-23E6CB664548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9D8AC-FAB7-4C9C-910B-671B141073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9D8AC-FAB7-4C9C-910B-671B141073E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-----%20-%20&#1047;&#1080;&#1084;&#1085;&#1103;&#1103;%20&#1089;&#1082;&#1072;&#1079;&#1082;&#1072;-&#1084;&#1080;&#1085;&#1091;&#1089;&#1086;&#1074;&#1082;&#1072;%5bplus-music.org%5d.mp3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-----%20-%20&#1047;&#1080;&#1084;&#1085;&#1103;&#1103;%20&#1089;&#1082;&#1072;&#1079;&#1082;&#1072;-&#1084;&#1080;&#1085;&#1091;&#1089;&#1086;&#1074;&#1082;&#1072;%5bplus-music.org%5d.mp3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44;&#1077;&#1090;&#1089;&#1082;&#1072;&#1103;%20&#1087;&#1077;&#1089;&#1085;&#1103;%20-%20&#1041;&#1091;&#1075;&#1080;-&#1074;&#1091;&#1075;&#1080;!%20&#1054;&#1082;&#1077;&#1081;!%5bplus-music.org%5d.mp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----- - Зимняя сказка-минусовка[plus-music.org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05848" y="6286520"/>
            <a:ext cx="315914" cy="327502"/>
          </a:xfrm>
          <a:prstGeom prst="rect">
            <a:avLst/>
          </a:prstGeom>
        </p:spPr>
      </p:pic>
      <p:pic>
        <p:nvPicPr>
          <p:cNvPr id="13318" name="Picture 6" descr="http://www.poetryclub.com.ua/upload/poem_all/0044888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500306"/>
            <a:ext cx="7929618" cy="135732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357430"/>
            <a:ext cx="8858312" cy="178595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43050"/>
            <a:ext cx="714380" cy="71438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14348" y="1643050"/>
            <a:ext cx="2286016" cy="7143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857488" y="1285860"/>
            <a:ext cx="1071570" cy="107157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86182" y="1643050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643050"/>
            <a:ext cx="714380" cy="71438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214818"/>
            <a:ext cx="714380" cy="71438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71538" y="4214818"/>
            <a:ext cx="2428892" cy="7143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86380" y="1643050"/>
            <a:ext cx="2357454" cy="7143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3214678" y="4071942"/>
            <a:ext cx="1071570" cy="107157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500958" y="1285860"/>
            <a:ext cx="1071570" cy="107157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000496" y="4214818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358182" y="1643050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358182" y="4143380"/>
            <a:ext cx="785818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500694" y="4143380"/>
            <a:ext cx="2214578" cy="7143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4143380"/>
            <a:ext cx="714380" cy="71438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7429520" y="4071942"/>
            <a:ext cx="1071570" cy="107157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1.liveinternet.ru/images/attach/c/0/63/145/63145954_1282676666_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807249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572264" y="5357826"/>
            <a:ext cx="2357454" cy="1285884"/>
          </a:xfrm>
          <a:prstGeom prst="rect">
            <a:avLst/>
          </a:prstGeom>
          <a:solidFill>
            <a:srgbClr val="00B0F0"/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6572264" y="5357826"/>
            <a:ext cx="2357454" cy="642942"/>
          </a:xfrm>
          <a:prstGeom prst="flowChartMerge">
            <a:avLst/>
          </a:prstGeom>
          <a:solidFill>
            <a:srgbClr val="00B0F0"/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1.liveinternet.ru/images/attach/c/4/83/903/83903937_0_6fe10_a4ffe499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0"/>
            <a:ext cx="6657975" cy="4438651"/>
          </a:xfrm>
          <a:prstGeom prst="rect">
            <a:avLst/>
          </a:prstGeom>
          <a:noFill/>
        </p:spPr>
      </p:pic>
      <p:pic>
        <p:nvPicPr>
          <p:cNvPr id="29700" name="Picture 4" descr="http://img1.liveinternet.ru/images/attach/c/4/83/903/83903937_0_6fe10_a4ffe499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2419349"/>
            <a:ext cx="6657975" cy="443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radikal.ua/data/upload/4efc3/69fda/622f41e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1.liveinternet.ru/images/attach/c/7/95/789/95789365_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14393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ost-ru.ru/uploads/posts/2012-07/1343210187_sobak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1.liveinternet.ru/images/attach/c/1/63/515/63515735_1283418997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57775" cy="4124326"/>
          </a:xfrm>
          <a:prstGeom prst="rect">
            <a:avLst/>
          </a:prstGeom>
          <a:noFill/>
        </p:spPr>
      </p:pic>
      <p:pic>
        <p:nvPicPr>
          <p:cNvPr id="34820" name="Picture 4" descr="http://img1.liveinternet.ru/images/attach/c/1/63/515/63515735_1283418997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733674"/>
            <a:ext cx="5057775" cy="4124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open.az/uploads/posts/2011-05/1305628058_493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kazki-chudu.ru/Skazki/Gusi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kniga.org/uploads/posts/2012-04/1335289008_skaz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azitiff.info/uploads/posts/2010-04/thumbs/1270816160_280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----- - Зимняя сказка-минусовка[plus-music.org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29652" y="6215082"/>
            <a:ext cx="438152" cy="43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likebook.ru/store/pictures/191/191005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likebook.ru/store/pictures/191/191005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0.liveinternet.ru/images/attach/c/9/106/998/106998996_large_99759804_large_ProgrammaakcijpodnyamnedeliotrestoranaServiz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900igr.net/datai/informatika/Algoritmy/0030-041-Skazka-Gusi-lebed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357422" y="1214422"/>
            <a:ext cx="4000528" cy="3500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4643446"/>
            <a:ext cx="642942" cy="2214554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929058" y="1785926"/>
            <a:ext cx="500066" cy="50006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500694" y="2643182"/>
            <a:ext cx="571504" cy="5715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14678" y="2428868"/>
            <a:ext cx="642942" cy="57150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572000" y="3429000"/>
            <a:ext cx="857256" cy="64294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357554" y="3571876"/>
            <a:ext cx="642942" cy="64294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643438" y="2285992"/>
            <a:ext cx="642942" cy="5715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71604" y="5715016"/>
            <a:ext cx="642942" cy="64294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00826" y="6286520"/>
            <a:ext cx="571504" cy="5714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285720" y="285728"/>
            <a:ext cx="2571768" cy="2214578"/>
          </a:xfrm>
          <a:prstGeom prst="su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3500430" y="500042"/>
            <a:ext cx="1071570" cy="500066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5857884" y="500042"/>
            <a:ext cx="1643074" cy="928694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7858148" y="357166"/>
            <a:ext cx="1000132" cy="500042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v3wall.com/wallpaper/medium/0911/medium_200911270122513369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Детская песня - Буги-вуги! Окей![plus-music.org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286520"/>
            <a:ext cx="366714" cy="366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0-tub-ru.yandex.net/i?id=74223367-0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6">
      <a:dk1>
        <a:srgbClr val="00B050"/>
      </a:dk1>
      <a:lt1>
        <a:srgbClr val="BDE296"/>
      </a:lt1>
      <a:dk2>
        <a:srgbClr val="6DAA2D"/>
      </a:dk2>
      <a:lt2>
        <a:srgbClr val="E9F5DB"/>
      </a:lt2>
      <a:accent1>
        <a:srgbClr val="92D050"/>
      </a:accent1>
      <a:accent2>
        <a:srgbClr val="92D050"/>
      </a:accent2>
      <a:accent3>
        <a:srgbClr val="FFFF00"/>
      </a:accent3>
      <a:accent4>
        <a:srgbClr val="FF0000"/>
      </a:accent4>
      <a:accent5>
        <a:srgbClr val="FF6566"/>
      </a:accent5>
      <a:accent6>
        <a:srgbClr val="6DAA2D"/>
      </a:accent6>
      <a:hlink>
        <a:srgbClr val="49711E"/>
      </a:hlink>
      <a:folHlink>
        <a:srgbClr val="BDE2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</TotalTime>
  <Words>1</Words>
  <PresentationFormat>Экран (4:3)</PresentationFormat>
  <Paragraphs>1</Paragraphs>
  <Slides>20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16</cp:revision>
  <dcterms:modified xsi:type="dcterms:W3CDTF">2014-02-11T12:50:56Z</dcterms:modified>
</cp:coreProperties>
</file>