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0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2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8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3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7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2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E00D-063A-4AF4-A10A-65AF3498E12F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0E37-4BCB-46CA-A7F5-4665DF63D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3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 Июня 2012 - - Сайт посёлка Красный Яр Новолялинского ГО Св…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30"/>
            <a:ext cx="12191999" cy="673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nok: ЗНАК ГЕРОЯ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3" b="38143"/>
          <a:stretch/>
        </p:blipFill>
        <p:spPr bwMode="auto">
          <a:xfrm>
            <a:off x="280348" y="457200"/>
            <a:ext cx="2694864" cy="307757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Звуки Природы - Шум Грозы_1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итиноИнфо -Конкурс детского рисунка- Событие в МИТИНО КЦ ГУК по адресу Москва, Митинская ул., д. 31, корп. 1 в Митино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25"/>
            <a:ext cx="12192000" cy="70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есенняя лирическая мелодия - нежная и спокойная-_1_x26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 - Главная страниц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Дождь - Времена года -Зим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2014-08-31T07:24:36Z</dcterms:created>
  <dcterms:modified xsi:type="dcterms:W3CDTF">2014-08-31T07:52:45Z</dcterms:modified>
</cp:coreProperties>
</file>