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7" r:id="rId3"/>
    <p:sldId id="278" r:id="rId4"/>
    <p:sldId id="279" r:id="rId5"/>
    <p:sldId id="257" r:id="rId6"/>
    <p:sldId id="258" r:id="rId7"/>
    <p:sldId id="259" r:id="rId8"/>
    <p:sldId id="260" r:id="rId9"/>
    <p:sldId id="261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Стандартный раздел" id="{FD1586BC-9662-3A48-B587-7DD971FCAD8C}">
          <p14:sldIdLst>
            <p14:sldId id="256"/>
            <p14:sldId id="277"/>
            <p14:sldId id="278"/>
            <p14:sldId id="279"/>
          </p14:sldIdLst>
        </p14:section>
        <p14:section name="Раздел без заголовка" id="{B7AB2D11-60AB-B340-92AA-8382681C52B6}">
          <p14:sldIdLst>
            <p14:sldId id="257"/>
            <p14:sldId id="258"/>
            <p14:sldId id="259"/>
            <p14:sldId id="260"/>
            <p14:sldId id="261"/>
            <p14:sldId id="262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10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CC6A9-1802-CE44-A563-0DE9DC6E136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07CAD-4D2F-764D-A125-536C6B29E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972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7CAD-4D2F-764D-A125-536C6B29E40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242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/>
          <p:cNvSpPr/>
          <p:nvPr/>
        </p:nvSpPr>
        <p:spPr>
          <a:xfrm>
            <a:off x="1179286" y="979714"/>
            <a:ext cx="7692571" cy="4136222"/>
          </a:xfrm>
          <a:prstGeom prst="ellipseRibb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smtClean="0"/>
          </a:p>
          <a:p>
            <a:pPr algn="ctr"/>
            <a:r>
              <a:rPr lang="ru-RU" sz="4400" dirty="0" smtClean="0"/>
              <a:t>Музыкальные</a:t>
            </a:r>
          </a:p>
          <a:p>
            <a:pPr algn="ctr"/>
            <a:r>
              <a:rPr lang="ru-RU" sz="4400" dirty="0" smtClean="0"/>
              <a:t>инструменты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Выполнила музыкальный руководитель ГБДОУ №19 Островская Ирина Николаевна</a:t>
            </a:r>
          </a:p>
          <a:p>
            <a:pPr algn="ctr"/>
            <a:endParaRPr lang="ru-RU" sz="4400" dirty="0" smtClean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9687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оркестр))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1" y="952623"/>
            <a:ext cx="8105720" cy="5098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93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587577" y="1446575"/>
            <a:ext cx="6367946" cy="282993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До новых встреч в мире музыки!!!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3544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облоко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8" y="774700"/>
            <a:ext cx="8128000" cy="530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489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городок))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8" y="363415"/>
            <a:ext cx="7849684" cy="6141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859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оркестр))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5" y="599799"/>
            <a:ext cx="7814405" cy="5680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9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 четырьмя стрелками 3"/>
          <p:cNvSpPr/>
          <p:nvPr/>
        </p:nvSpPr>
        <p:spPr>
          <a:xfrm>
            <a:off x="2804720" y="1781757"/>
            <a:ext cx="3792544" cy="3157767"/>
          </a:xfrm>
          <a:prstGeom prst="quad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Группы музыкальных инструментов</a:t>
            </a:r>
            <a:endParaRPr lang="ru-RU" sz="2000" dirty="0"/>
          </a:p>
        </p:txBody>
      </p:sp>
      <p:sp>
        <p:nvSpPr>
          <p:cNvPr id="9" name="Перфолента 8"/>
          <p:cNvSpPr/>
          <p:nvPr/>
        </p:nvSpPr>
        <p:spPr>
          <a:xfrm>
            <a:off x="3741058" y="405747"/>
            <a:ext cx="1796387" cy="1217239"/>
          </a:xfrm>
          <a:prstGeom prst="flowChartPunchedTap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Струнно-смычковые</a:t>
            </a:r>
            <a:endParaRPr lang="ru-RU" sz="2400" dirty="0"/>
          </a:p>
        </p:txBody>
      </p:sp>
      <p:sp>
        <p:nvSpPr>
          <p:cNvPr id="10" name="Перфолента 9"/>
          <p:cNvSpPr/>
          <p:nvPr/>
        </p:nvSpPr>
        <p:spPr>
          <a:xfrm>
            <a:off x="6950058" y="2610891"/>
            <a:ext cx="1693414" cy="1210419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Медные духовые</a:t>
            </a:r>
            <a:endParaRPr lang="ru-RU" sz="2400" dirty="0"/>
          </a:p>
        </p:txBody>
      </p:sp>
      <p:sp>
        <p:nvSpPr>
          <p:cNvPr id="11" name="Перфолента 10"/>
          <p:cNvSpPr/>
          <p:nvPr/>
        </p:nvSpPr>
        <p:spPr>
          <a:xfrm>
            <a:off x="3741058" y="5133578"/>
            <a:ext cx="1921298" cy="130544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Деревянные духовые</a:t>
            </a:r>
            <a:endParaRPr lang="ru-RU" sz="2400" dirty="0"/>
          </a:p>
        </p:txBody>
      </p:sp>
      <p:sp>
        <p:nvSpPr>
          <p:cNvPr id="12" name="Перфолента 11"/>
          <p:cNvSpPr/>
          <p:nvPr/>
        </p:nvSpPr>
        <p:spPr>
          <a:xfrm>
            <a:off x="793788" y="2822585"/>
            <a:ext cx="1658136" cy="998725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ударные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147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крипка чудо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79" y="370464"/>
            <a:ext cx="5468318" cy="5803941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9253" y="2416839"/>
            <a:ext cx="2204968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скрипка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1138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альт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72" y1="94167" x2="3072" y2="94167"/>
                        <a14:foregroundMark x1="9215" y1="78667" x2="9215" y2="78667"/>
                        <a14:backgroundMark x1="4778" y1="44500" x2="4778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62" y="723286"/>
            <a:ext cx="2910557" cy="5468759"/>
          </a:xfrm>
          <a:prstGeom prst="rect">
            <a:avLst/>
          </a:prstGeom>
        </p:spPr>
      </p:pic>
      <p:sp>
        <p:nvSpPr>
          <p:cNvPr id="5" name="Круглая лента лицом вверх 4"/>
          <p:cNvSpPr/>
          <p:nvPr/>
        </p:nvSpPr>
        <p:spPr>
          <a:xfrm>
            <a:off x="1428821" y="2205145"/>
            <a:ext cx="3122232" cy="1517139"/>
          </a:xfrm>
          <a:prstGeom prst="ellipseRibbon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альт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16281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-конечная звезда 4"/>
          <p:cNvSpPr/>
          <p:nvPr/>
        </p:nvSpPr>
        <p:spPr>
          <a:xfrm>
            <a:off x="5239003" y="2381556"/>
            <a:ext cx="2857637" cy="192288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виолончель</a:t>
            </a:r>
            <a:endParaRPr lang="ru-RU" sz="2800" dirty="0"/>
          </a:p>
        </p:txBody>
      </p:sp>
      <p:pic>
        <p:nvPicPr>
          <p:cNvPr id="4" name="Изображение 3" descr="вааааааааууу))))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556" b="99889" l="10000" r="80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2" y="0"/>
            <a:ext cx="5301307" cy="6699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39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контрабас))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76" y="282259"/>
            <a:ext cx="4551053" cy="6280252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1058384" y="2575609"/>
            <a:ext cx="3439749" cy="156250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контрабас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32147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адиция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Традиция.thmx</Template>
  <TotalTime>181</TotalTime>
  <Words>32</Words>
  <Application>Microsoft Office PowerPoint</Application>
  <PresentationFormat>Экран (4:3)</PresentationFormat>
  <Paragraphs>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Традиция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222</cp:lastModifiedBy>
  <cp:revision>25</cp:revision>
  <dcterms:created xsi:type="dcterms:W3CDTF">2014-04-29T17:04:23Z</dcterms:created>
  <dcterms:modified xsi:type="dcterms:W3CDTF">2014-06-03T18:43:04Z</dcterms:modified>
</cp:coreProperties>
</file>