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62" r:id="rId5"/>
    <p:sldId id="269" r:id="rId6"/>
    <p:sldId id="271" r:id="rId7"/>
    <p:sldId id="260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85980" autoAdjust="0"/>
  </p:normalViewPr>
  <p:slideViewPr>
    <p:cSldViewPr>
      <p:cViewPr varScale="1">
        <p:scale>
          <a:sx n="79" d="100"/>
          <a:sy n="79" d="100"/>
        </p:scale>
        <p:origin x="-13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0D37B2-8042-46E2-BFD7-D985964BBD0A}" type="doc">
      <dgm:prSet loTypeId="urn:microsoft.com/office/officeart/2005/8/layout/chevron2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F791ADE1-ECF0-4B6D-A1F6-AFD570CCBA8B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 smtClean="0">
              <a:latin typeface="Monotype Corsiva" pitchFamily="66" charset="0"/>
            </a:rPr>
            <a:t>Убрать из группы игрушки с которыми можно действовать неоднозначно (заводные, электронные) и давать как можно больше многофункциональных предметов, мелких игрушек.</a:t>
          </a:r>
          <a:endParaRPr lang="ru-RU" sz="1800" dirty="0">
            <a:latin typeface="Monotype Corsiva" pitchFamily="66" charset="0"/>
          </a:endParaRPr>
        </a:p>
      </dgm:t>
    </dgm:pt>
    <dgm:pt modelId="{A19AE3CE-9544-4436-9A4B-A5F5007FDF87}" type="parTrans" cxnId="{FF7F8786-82FC-406B-88E0-1B890D0BAB4A}">
      <dgm:prSet/>
      <dgm:spPr/>
      <dgm:t>
        <a:bodyPr/>
        <a:lstStyle/>
        <a:p>
          <a:endParaRPr lang="ru-RU"/>
        </a:p>
      </dgm:t>
    </dgm:pt>
    <dgm:pt modelId="{E8FBCF6F-087D-416D-85FD-C9AC11475EB1}" type="sibTrans" cxnId="{FF7F8786-82FC-406B-88E0-1B890D0BAB4A}">
      <dgm:prSet/>
      <dgm:spPr/>
      <dgm:t>
        <a:bodyPr/>
        <a:lstStyle/>
        <a:p>
          <a:endParaRPr lang="ru-RU"/>
        </a:p>
      </dgm:t>
    </dgm:pt>
    <dgm:pt modelId="{C676F6C6-D6BF-4D49-8F48-5F209FBFE7B8}">
      <dgm:prSet phldrT="[Текст]" phldr="1"/>
      <dgm:spPr/>
      <dgm:t>
        <a:bodyPr/>
        <a:lstStyle/>
        <a:p>
          <a:endParaRPr lang="ru-RU" dirty="0"/>
        </a:p>
      </dgm:t>
    </dgm:pt>
    <dgm:pt modelId="{B67190A6-87B2-4861-8F4D-B61BDA1CA517}" type="parTrans" cxnId="{4957A608-5375-4948-B33A-C09C284D82A3}">
      <dgm:prSet/>
      <dgm:spPr/>
      <dgm:t>
        <a:bodyPr/>
        <a:lstStyle/>
        <a:p>
          <a:endParaRPr lang="ru-RU"/>
        </a:p>
      </dgm:t>
    </dgm:pt>
    <dgm:pt modelId="{1219D809-D5B3-4AFC-B744-B09F31A43019}" type="sibTrans" cxnId="{4957A608-5375-4948-B33A-C09C284D82A3}">
      <dgm:prSet/>
      <dgm:spPr/>
      <dgm:t>
        <a:bodyPr/>
        <a:lstStyle/>
        <a:p>
          <a:endParaRPr lang="ru-RU"/>
        </a:p>
      </dgm:t>
    </dgm:pt>
    <dgm:pt modelId="{B27ECD1F-6027-412E-B919-902203EDE82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 smtClean="0">
              <a:latin typeface="Monotype Corsiva" pitchFamily="66" charset="0"/>
            </a:rPr>
            <a:t>Принимать все предложения детей по использованию предметов-заместителей.</a:t>
          </a:r>
          <a:endParaRPr lang="ru-RU" sz="1800" dirty="0">
            <a:latin typeface="Monotype Corsiva" pitchFamily="66" charset="0"/>
          </a:endParaRPr>
        </a:p>
      </dgm:t>
    </dgm:pt>
    <dgm:pt modelId="{B3F71E5B-72B4-4680-AEE0-7AA0157AD2CA}" type="parTrans" cxnId="{05547E5D-4BCC-4B8E-8FFD-AB7CFAD391BC}">
      <dgm:prSet/>
      <dgm:spPr/>
      <dgm:t>
        <a:bodyPr/>
        <a:lstStyle/>
        <a:p>
          <a:endParaRPr lang="ru-RU"/>
        </a:p>
      </dgm:t>
    </dgm:pt>
    <dgm:pt modelId="{C69A3006-D19D-407A-8711-A38A344BE3C0}" type="sibTrans" cxnId="{05547E5D-4BCC-4B8E-8FFD-AB7CFAD391BC}">
      <dgm:prSet/>
      <dgm:spPr/>
      <dgm:t>
        <a:bodyPr/>
        <a:lstStyle/>
        <a:p>
          <a:endParaRPr lang="ru-RU"/>
        </a:p>
      </dgm:t>
    </dgm:pt>
    <dgm:pt modelId="{CEB70F2B-DB89-4552-A3BE-934C02DB82AE}">
      <dgm:prSet phldrT="[Текст]" phldr="1"/>
      <dgm:spPr/>
      <dgm:t>
        <a:bodyPr/>
        <a:lstStyle/>
        <a:p>
          <a:endParaRPr lang="ru-RU"/>
        </a:p>
      </dgm:t>
    </dgm:pt>
    <dgm:pt modelId="{0812986E-964A-4C07-B846-15BD4E4449E2}" type="parTrans" cxnId="{69885986-DDFE-4359-B245-F544798FCF60}">
      <dgm:prSet/>
      <dgm:spPr/>
      <dgm:t>
        <a:bodyPr/>
        <a:lstStyle/>
        <a:p>
          <a:endParaRPr lang="ru-RU"/>
        </a:p>
      </dgm:t>
    </dgm:pt>
    <dgm:pt modelId="{368F866A-D87C-4B12-9E42-106E14DFF201}" type="sibTrans" cxnId="{69885986-DDFE-4359-B245-F544798FCF60}">
      <dgm:prSet/>
      <dgm:spPr/>
      <dgm:t>
        <a:bodyPr/>
        <a:lstStyle/>
        <a:p>
          <a:endParaRPr lang="ru-RU"/>
        </a:p>
      </dgm:t>
    </dgm:pt>
    <dgm:pt modelId="{55EA30AD-B810-45A0-8718-F441A9D28A19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 smtClean="0">
              <a:latin typeface="Monotype Corsiva" pitchFamily="66" charset="0"/>
            </a:rPr>
            <a:t>Внимательно приглядываться к одиночным играм детей, ненавязчиво предлагать новые события, новые персонажи.</a:t>
          </a:r>
          <a:endParaRPr lang="ru-RU" sz="1800" dirty="0">
            <a:latin typeface="Monotype Corsiva" pitchFamily="66" charset="0"/>
          </a:endParaRPr>
        </a:p>
      </dgm:t>
    </dgm:pt>
    <dgm:pt modelId="{AB79B88E-3132-49AC-BE30-A6EE2437990E}" type="parTrans" cxnId="{E7671452-4041-4FEA-A3E6-D99AF63EA0FB}">
      <dgm:prSet/>
      <dgm:spPr/>
      <dgm:t>
        <a:bodyPr/>
        <a:lstStyle/>
        <a:p>
          <a:endParaRPr lang="ru-RU"/>
        </a:p>
      </dgm:t>
    </dgm:pt>
    <dgm:pt modelId="{D220140A-210D-43B3-A557-E2EB53942AD6}" type="sibTrans" cxnId="{E7671452-4041-4FEA-A3E6-D99AF63EA0FB}">
      <dgm:prSet/>
      <dgm:spPr/>
      <dgm:t>
        <a:bodyPr/>
        <a:lstStyle/>
        <a:p>
          <a:endParaRPr lang="ru-RU"/>
        </a:p>
      </dgm:t>
    </dgm:pt>
    <dgm:pt modelId="{FBB91C81-FD8F-40C7-984A-CE4FFA658903}">
      <dgm:prSet phldrT="[Текст]"/>
      <dgm:spPr/>
      <dgm:t>
        <a:bodyPr/>
        <a:lstStyle/>
        <a:p>
          <a:endParaRPr lang="ru-RU" dirty="0"/>
        </a:p>
      </dgm:t>
    </dgm:pt>
    <dgm:pt modelId="{2F9AA93D-FE8E-4535-A998-572C94DA3FFE}" type="parTrans" cxnId="{65B713FB-1FA4-467C-80CD-BCDC1EEA7C4E}">
      <dgm:prSet/>
      <dgm:spPr/>
      <dgm:t>
        <a:bodyPr/>
        <a:lstStyle/>
        <a:p>
          <a:endParaRPr lang="ru-RU"/>
        </a:p>
      </dgm:t>
    </dgm:pt>
    <dgm:pt modelId="{50BBAB12-B13F-4973-9D3F-C7CC52682940}" type="sibTrans" cxnId="{65B713FB-1FA4-467C-80CD-BCDC1EEA7C4E}">
      <dgm:prSet/>
      <dgm:spPr/>
      <dgm:t>
        <a:bodyPr/>
        <a:lstStyle/>
        <a:p>
          <a:endParaRPr lang="ru-RU"/>
        </a:p>
      </dgm:t>
    </dgm:pt>
    <dgm:pt modelId="{15B986C0-5A4F-4B42-8751-8FD9A0411433}">
      <dgm:prSet phldrT="[Текст]"/>
      <dgm:spPr/>
      <dgm:t>
        <a:bodyPr/>
        <a:lstStyle/>
        <a:p>
          <a:endParaRPr lang="ru-RU"/>
        </a:p>
      </dgm:t>
    </dgm:pt>
    <dgm:pt modelId="{90BEE4FF-1042-4E6F-8256-570C4CFBE44B}" type="parTrans" cxnId="{8B821740-9457-43AE-B729-22C8A88ADE1E}">
      <dgm:prSet/>
      <dgm:spPr/>
      <dgm:t>
        <a:bodyPr/>
        <a:lstStyle/>
        <a:p>
          <a:endParaRPr lang="ru-RU"/>
        </a:p>
      </dgm:t>
    </dgm:pt>
    <dgm:pt modelId="{F4506EA8-CEC7-4E54-8592-F0448C17F829}" type="sibTrans" cxnId="{8B821740-9457-43AE-B729-22C8A88ADE1E}">
      <dgm:prSet/>
      <dgm:spPr/>
      <dgm:t>
        <a:bodyPr/>
        <a:lstStyle/>
        <a:p>
          <a:endParaRPr lang="ru-RU"/>
        </a:p>
      </dgm:t>
    </dgm:pt>
    <dgm:pt modelId="{14D34B02-A014-43B2-9A4B-5A4A289B4D0D}">
      <dgm:prSet phldrT="[Текст]" phldr="1"/>
      <dgm:spPr/>
      <dgm:t>
        <a:bodyPr/>
        <a:lstStyle/>
        <a:p>
          <a:endParaRPr lang="ru-RU" dirty="0"/>
        </a:p>
      </dgm:t>
    </dgm:pt>
    <dgm:pt modelId="{E80AF659-EE8F-4A49-B36B-A388F83A009B}" type="sibTrans" cxnId="{4E3720DE-AFBF-44D1-B337-64E33F3624D4}">
      <dgm:prSet/>
      <dgm:spPr/>
      <dgm:t>
        <a:bodyPr/>
        <a:lstStyle/>
        <a:p>
          <a:endParaRPr lang="ru-RU"/>
        </a:p>
      </dgm:t>
    </dgm:pt>
    <dgm:pt modelId="{F3B8B40B-DF71-474C-B489-F7D9443A5778}" type="parTrans" cxnId="{4E3720DE-AFBF-44D1-B337-64E33F3624D4}">
      <dgm:prSet/>
      <dgm:spPr/>
      <dgm:t>
        <a:bodyPr/>
        <a:lstStyle/>
        <a:p>
          <a:endParaRPr lang="ru-RU"/>
        </a:p>
      </dgm:t>
    </dgm:pt>
    <dgm:pt modelId="{5B4FE931-7C07-4E15-B6C6-CC202A4E54DE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 smtClean="0">
              <a:latin typeface="Monotype Corsiva" pitchFamily="66" charset="0"/>
            </a:rPr>
            <a:t>Представлять детям возможность отыскать в группе «индивидуальное пространство», чтобы он мог играть «глядя сверху».</a:t>
          </a:r>
          <a:endParaRPr lang="ru-RU" sz="1800" dirty="0">
            <a:latin typeface="Monotype Corsiva" pitchFamily="66" charset="0"/>
          </a:endParaRPr>
        </a:p>
      </dgm:t>
    </dgm:pt>
    <dgm:pt modelId="{83B494FE-D6E4-4B94-A2E2-A10EA9ED2318}" type="parTrans" cxnId="{DF9F4400-D48D-4DEA-A734-C4FFAC702D64}">
      <dgm:prSet/>
      <dgm:spPr/>
    </dgm:pt>
    <dgm:pt modelId="{87C4A657-2EF2-46D3-ADA6-949872FAACE3}" type="sibTrans" cxnId="{DF9F4400-D48D-4DEA-A734-C4FFAC702D64}">
      <dgm:prSet/>
      <dgm:spPr/>
    </dgm:pt>
    <dgm:pt modelId="{4375C381-697A-4643-88B9-4F1608FC9006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 smtClean="0">
              <a:latin typeface="Monotype Corsiva" pitchFamily="66" charset="0"/>
            </a:rPr>
            <a:t>Совместно играть с 1- 2  детьми на позиции рассказчика или партнёра, проявляя творчество, испытывая удовольствие от игры.</a:t>
          </a:r>
          <a:endParaRPr lang="ru-RU" sz="1800" dirty="0">
            <a:latin typeface="Monotype Corsiva" pitchFamily="66" charset="0"/>
          </a:endParaRPr>
        </a:p>
      </dgm:t>
    </dgm:pt>
    <dgm:pt modelId="{C383625C-FF1D-4E85-9C6B-FC6FF3D25974}" type="parTrans" cxnId="{747FC8CF-9AC0-4B3B-90A5-07F88E5A7681}">
      <dgm:prSet/>
      <dgm:spPr/>
    </dgm:pt>
    <dgm:pt modelId="{A83C3642-68EE-4AF5-BA0F-715A4C76497A}" type="sibTrans" cxnId="{747FC8CF-9AC0-4B3B-90A5-07F88E5A7681}">
      <dgm:prSet/>
      <dgm:spPr/>
    </dgm:pt>
    <dgm:pt modelId="{E9C83F7D-E376-46FB-BE7D-59C5867F9BF9}" type="pres">
      <dgm:prSet presAssocID="{3E0D37B2-8042-46E2-BFD7-D985964BBD0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C7F4D5-A1E5-430D-9F9A-A8509E7E4EAB}" type="pres">
      <dgm:prSet presAssocID="{14D34B02-A014-43B2-9A4B-5A4A289B4D0D}" presName="composite" presStyleCnt="0"/>
      <dgm:spPr/>
    </dgm:pt>
    <dgm:pt modelId="{DD3F853B-D8B1-4665-9E66-9BA4036F39B6}" type="pres">
      <dgm:prSet presAssocID="{14D34B02-A014-43B2-9A4B-5A4A289B4D0D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3AFCEE-E329-4D73-A071-3FBC466C20DB}" type="pres">
      <dgm:prSet presAssocID="{14D34B02-A014-43B2-9A4B-5A4A289B4D0D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4FF86-7CB6-43F7-8C91-F86BA7C12CF0}" type="pres">
      <dgm:prSet presAssocID="{E80AF659-EE8F-4A49-B36B-A388F83A009B}" presName="sp" presStyleCnt="0"/>
      <dgm:spPr/>
    </dgm:pt>
    <dgm:pt modelId="{80E4B6A7-9208-4854-B7BB-40E7AD59305C}" type="pres">
      <dgm:prSet presAssocID="{FBB91C81-FD8F-40C7-984A-CE4FFA658903}" presName="composite" presStyleCnt="0"/>
      <dgm:spPr/>
    </dgm:pt>
    <dgm:pt modelId="{CB16BAFE-7D5A-4A80-AC3E-2B4CF47BAD4C}" type="pres">
      <dgm:prSet presAssocID="{FBB91C81-FD8F-40C7-984A-CE4FFA658903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690D8-3BCC-4135-A18F-068A7B882C3B}" type="pres">
      <dgm:prSet presAssocID="{FBB91C81-FD8F-40C7-984A-CE4FFA658903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BB253-F84F-4FCF-A3CF-9A91BFF7FD9A}" type="pres">
      <dgm:prSet presAssocID="{50BBAB12-B13F-4973-9D3F-C7CC52682940}" presName="sp" presStyleCnt="0"/>
      <dgm:spPr/>
    </dgm:pt>
    <dgm:pt modelId="{E93460EC-C863-4396-8587-E54FB53662AA}" type="pres">
      <dgm:prSet presAssocID="{15B986C0-5A4F-4B42-8751-8FD9A0411433}" presName="composite" presStyleCnt="0"/>
      <dgm:spPr/>
    </dgm:pt>
    <dgm:pt modelId="{D623E316-7321-44A8-B00C-E6DC962E20E0}" type="pres">
      <dgm:prSet presAssocID="{15B986C0-5A4F-4B42-8751-8FD9A0411433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41469-EA7F-438C-A110-5132043DD969}" type="pres">
      <dgm:prSet presAssocID="{15B986C0-5A4F-4B42-8751-8FD9A0411433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B2169D-EDD4-4F68-B1EE-004DAD786392}" type="pres">
      <dgm:prSet presAssocID="{F4506EA8-CEC7-4E54-8592-F0448C17F829}" presName="sp" presStyleCnt="0"/>
      <dgm:spPr/>
    </dgm:pt>
    <dgm:pt modelId="{AFCBAA37-8757-4A05-B904-559C329983DB}" type="pres">
      <dgm:prSet presAssocID="{C676F6C6-D6BF-4D49-8F48-5F209FBFE7B8}" presName="composite" presStyleCnt="0"/>
      <dgm:spPr/>
    </dgm:pt>
    <dgm:pt modelId="{4711ED5D-0544-487B-A5D4-9EF1CCE74D66}" type="pres">
      <dgm:prSet presAssocID="{C676F6C6-D6BF-4D49-8F48-5F209FBFE7B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0F3AC-1067-45D5-8832-4259BE067780}" type="pres">
      <dgm:prSet presAssocID="{C676F6C6-D6BF-4D49-8F48-5F209FBFE7B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945253-3500-4C8B-BCB8-5D1BE537E355}" type="pres">
      <dgm:prSet presAssocID="{1219D809-D5B3-4AFC-B744-B09F31A43019}" presName="sp" presStyleCnt="0"/>
      <dgm:spPr/>
    </dgm:pt>
    <dgm:pt modelId="{83BE5D6B-8BC4-4FB3-B0B3-B49795C6731B}" type="pres">
      <dgm:prSet presAssocID="{CEB70F2B-DB89-4552-A3BE-934C02DB82AE}" presName="composite" presStyleCnt="0"/>
      <dgm:spPr/>
    </dgm:pt>
    <dgm:pt modelId="{64465295-AAAF-4549-8470-C4D0ACD9C736}" type="pres">
      <dgm:prSet presAssocID="{CEB70F2B-DB89-4552-A3BE-934C02DB82A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E0741-9596-4014-9F6C-743AC801B5BC}" type="pres">
      <dgm:prSet presAssocID="{CEB70F2B-DB89-4552-A3BE-934C02DB82A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E01766-4CD3-4105-9C29-50F8DEC79ECE}" type="presOf" srcId="{B27ECD1F-6027-412E-B919-902203EDE82A}" destId="{29C0F3AC-1067-45D5-8832-4259BE067780}" srcOrd="0" destOrd="0" presId="urn:microsoft.com/office/officeart/2005/8/layout/chevron2"/>
    <dgm:cxn modelId="{E7671452-4041-4FEA-A3E6-D99AF63EA0FB}" srcId="{CEB70F2B-DB89-4552-A3BE-934C02DB82AE}" destId="{55EA30AD-B810-45A0-8718-F441A9D28A19}" srcOrd="0" destOrd="0" parTransId="{AB79B88E-3132-49AC-BE30-A6EE2437990E}" sibTransId="{D220140A-210D-43B3-A557-E2EB53942AD6}"/>
    <dgm:cxn modelId="{EE51C618-60B4-43E2-84F3-F1B8B90938B4}" type="presOf" srcId="{F791ADE1-ECF0-4B6D-A1F6-AFD570CCBA8B}" destId="{D53AFCEE-E329-4D73-A071-3FBC466C20DB}" srcOrd="0" destOrd="0" presId="urn:microsoft.com/office/officeart/2005/8/layout/chevron2"/>
    <dgm:cxn modelId="{4E029C7B-CB21-47F1-ABEE-E91F15CEDD25}" type="presOf" srcId="{3E0D37B2-8042-46E2-BFD7-D985964BBD0A}" destId="{E9C83F7D-E376-46FB-BE7D-59C5867F9BF9}" srcOrd="0" destOrd="0" presId="urn:microsoft.com/office/officeart/2005/8/layout/chevron2"/>
    <dgm:cxn modelId="{4957A608-5375-4948-B33A-C09C284D82A3}" srcId="{3E0D37B2-8042-46E2-BFD7-D985964BBD0A}" destId="{C676F6C6-D6BF-4D49-8F48-5F209FBFE7B8}" srcOrd="3" destOrd="0" parTransId="{B67190A6-87B2-4861-8F4D-B61BDA1CA517}" sibTransId="{1219D809-D5B3-4AFC-B744-B09F31A43019}"/>
    <dgm:cxn modelId="{5B5C3FFC-DE9A-4314-A7A9-614C73EB2C11}" type="presOf" srcId="{15B986C0-5A4F-4B42-8751-8FD9A0411433}" destId="{D623E316-7321-44A8-B00C-E6DC962E20E0}" srcOrd="0" destOrd="0" presId="urn:microsoft.com/office/officeart/2005/8/layout/chevron2"/>
    <dgm:cxn modelId="{DF9F4400-D48D-4DEA-A734-C4FFAC702D64}" srcId="{FBB91C81-FD8F-40C7-984A-CE4FFA658903}" destId="{5B4FE931-7C07-4E15-B6C6-CC202A4E54DE}" srcOrd="0" destOrd="0" parTransId="{83B494FE-D6E4-4B94-A2E2-A10EA9ED2318}" sibTransId="{87C4A657-2EF2-46D3-ADA6-949872FAACE3}"/>
    <dgm:cxn modelId="{8ED38D53-1E2B-4DB9-B514-D54071392166}" type="presOf" srcId="{14D34B02-A014-43B2-9A4B-5A4A289B4D0D}" destId="{DD3F853B-D8B1-4665-9E66-9BA4036F39B6}" srcOrd="0" destOrd="0" presId="urn:microsoft.com/office/officeart/2005/8/layout/chevron2"/>
    <dgm:cxn modelId="{FF7F8786-82FC-406B-88E0-1B890D0BAB4A}" srcId="{14D34B02-A014-43B2-9A4B-5A4A289B4D0D}" destId="{F791ADE1-ECF0-4B6D-A1F6-AFD570CCBA8B}" srcOrd="0" destOrd="0" parTransId="{A19AE3CE-9544-4436-9A4B-A5F5007FDF87}" sibTransId="{E8FBCF6F-087D-416D-85FD-C9AC11475EB1}"/>
    <dgm:cxn modelId="{B850E3AC-49C8-43DD-9DF0-5C3C84589B1A}" type="presOf" srcId="{C676F6C6-D6BF-4D49-8F48-5F209FBFE7B8}" destId="{4711ED5D-0544-487B-A5D4-9EF1CCE74D66}" srcOrd="0" destOrd="0" presId="urn:microsoft.com/office/officeart/2005/8/layout/chevron2"/>
    <dgm:cxn modelId="{8B821740-9457-43AE-B729-22C8A88ADE1E}" srcId="{3E0D37B2-8042-46E2-BFD7-D985964BBD0A}" destId="{15B986C0-5A4F-4B42-8751-8FD9A0411433}" srcOrd="2" destOrd="0" parTransId="{90BEE4FF-1042-4E6F-8256-570C4CFBE44B}" sibTransId="{F4506EA8-CEC7-4E54-8592-F0448C17F829}"/>
    <dgm:cxn modelId="{F158FF19-B0C1-4927-8955-E6E03EEFECEE}" type="presOf" srcId="{FBB91C81-FD8F-40C7-984A-CE4FFA658903}" destId="{CB16BAFE-7D5A-4A80-AC3E-2B4CF47BAD4C}" srcOrd="0" destOrd="0" presId="urn:microsoft.com/office/officeart/2005/8/layout/chevron2"/>
    <dgm:cxn modelId="{65B713FB-1FA4-467C-80CD-BCDC1EEA7C4E}" srcId="{3E0D37B2-8042-46E2-BFD7-D985964BBD0A}" destId="{FBB91C81-FD8F-40C7-984A-CE4FFA658903}" srcOrd="1" destOrd="0" parTransId="{2F9AA93D-FE8E-4535-A998-572C94DA3FFE}" sibTransId="{50BBAB12-B13F-4973-9D3F-C7CC52682940}"/>
    <dgm:cxn modelId="{69885986-DDFE-4359-B245-F544798FCF60}" srcId="{3E0D37B2-8042-46E2-BFD7-D985964BBD0A}" destId="{CEB70F2B-DB89-4552-A3BE-934C02DB82AE}" srcOrd="4" destOrd="0" parTransId="{0812986E-964A-4C07-B846-15BD4E4449E2}" sibTransId="{368F866A-D87C-4B12-9E42-106E14DFF201}"/>
    <dgm:cxn modelId="{298C1957-730F-4622-A36D-E62D32967F73}" type="presOf" srcId="{55EA30AD-B810-45A0-8718-F441A9D28A19}" destId="{91BE0741-9596-4014-9F6C-743AC801B5BC}" srcOrd="0" destOrd="0" presId="urn:microsoft.com/office/officeart/2005/8/layout/chevron2"/>
    <dgm:cxn modelId="{AAB27DEC-0C9D-405E-A8DF-14E0BCD66638}" type="presOf" srcId="{5B4FE931-7C07-4E15-B6C6-CC202A4E54DE}" destId="{5CE690D8-3BCC-4135-A18F-068A7B882C3B}" srcOrd="0" destOrd="0" presId="urn:microsoft.com/office/officeart/2005/8/layout/chevron2"/>
    <dgm:cxn modelId="{47576F49-8742-445B-9BC5-669C2C74392A}" type="presOf" srcId="{4375C381-697A-4643-88B9-4F1608FC9006}" destId="{4FF41469-EA7F-438C-A110-5132043DD969}" srcOrd="0" destOrd="0" presId="urn:microsoft.com/office/officeart/2005/8/layout/chevron2"/>
    <dgm:cxn modelId="{92A4D9F0-962C-4DD9-8A19-F0445E78F9AE}" type="presOf" srcId="{CEB70F2B-DB89-4552-A3BE-934C02DB82AE}" destId="{64465295-AAAF-4549-8470-C4D0ACD9C736}" srcOrd="0" destOrd="0" presId="urn:microsoft.com/office/officeart/2005/8/layout/chevron2"/>
    <dgm:cxn modelId="{4E3720DE-AFBF-44D1-B337-64E33F3624D4}" srcId="{3E0D37B2-8042-46E2-BFD7-D985964BBD0A}" destId="{14D34B02-A014-43B2-9A4B-5A4A289B4D0D}" srcOrd="0" destOrd="0" parTransId="{F3B8B40B-DF71-474C-B489-F7D9443A5778}" sibTransId="{E80AF659-EE8F-4A49-B36B-A388F83A009B}"/>
    <dgm:cxn modelId="{05547E5D-4BCC-4B8E-8FFD-AB7CFAD391BC}" srcId="{C676F6C6-D6BF-4D49-8F48-5F209FBFE7B8}" destId="{B27ECD1F-6027-412E-B919-902203EDE82A}" srcOrd="0" destOrd="0" parTransId="{B3F71E5B-72B4-4680-AEE0-7AA0157AD2CA}" sibTransId="{C69A3006-D19D-407A-8711-A38A344BE3C0}"/>
    <dgm:cxn modelId="{747FC8CF-9AC0-4B3B-90A5-07F88E5A7681}" srcId="{15B986C0-5A4F-4B42-8751-8FD9A0411433}" destId="{4375C381-697A-4643-88B9-4F1608FC9006}" srcOrd="0" destOrd="0" parTransId="{C383625C-FF1D-4E85-9C6B-FC6FF3D25974}" sibTransId="{A83C3642-68EE-4AF5-BA0F-715A4C76497A}"/>
    <dgm:cxn modelId="{53676AAB-1C85-487E-91FA-A4B7A537BBA7}" type="presParOf" srcId="{E9C83F7D-E376-46FB-BE7D-59C5867F9BF9}" destId="{A4C7F4D5-A1E5-430D-9F9A-A8509E7E4EAB}" srcOrd="0" destOrd="0" presId="urn:microsoft.com/office/officeart/2005/8/layout/chevron2"/>
    <dgm:cxn modelId="{09D048C0-CFA6-453B-8C5C-C6B5C5BF18D3}" type="presParOf" srcId="{A4C7F4D5-A1E5-430D-9F9A-A8509E7E4EAB}" destId="{DD3F853B-D8B1-4665-9E66-9BA4036F39B6}" srcOrd="0" destOrd="0" presId="urn:microsoft.com/office/officeart/2005/8/layout/chevron2"/>
    <dgm:cxn modelId="{49F66365-976A-48BB-9270-9F2A4C08F814}" type="presParOf" srcId="{A4C7F4D5-A1E5-430D-9F9A-A8509E7E4EAB}" destId="{D53AFCEE-E329-4D73-A071-3FBC466C20DB}" srcOrd="1" destOrd="0" presId="urn:microsoft.com/office/officeart/2005/8/layout/chevron2"/>
    <dgm:cxn modelId="{823B8616-D230-4557-A05D-5A13D7DA4A76}" type="presParOf" srcId="{E9C83F7D-E376-46FB-BE7D-59C5867F9BF9}" destId="{6694FF86-7CB6-43F7-8C91-F86BA7C12CF0}" srcOrd="1" destOrd="0" presId="urn:microsoft.com/office/officeart/2005/8/layout/chevron2"/>
    <dgm:cxn modelId="{9CB90DF7-B287-451B-8C40-7489F8009159}" type="presParOf" srcId="{E9C83F7D-E376-46FB-BE7D-59C5867F9BF9}" destId="{80E4B6A7-9208-4854-B7BB-40E7AD59305C}" srcOrd="2" destOrd="0" presId="urn:microsoft.com/office/officeart/2005/8/layout/chevron2"/>
    <dgm:cxn modelId="{E9E378AF-226C-41D7-B64C-31D3E5A80E6F}" type="presParOf" srcId="{80E4B6A7-9208-4854-B7BB-40E7AD59305C}" destId="{CB16BAFE-7D5A-4A80-AC3E-2B4CF47BAD4C}" srcOrd="0" destOrd="0" presId="urn:microsoft.com/office/officeart/2005/8/layout/chevron2"/>
    <dgm:cxn modelId="{7B383876-9DBF-4F90-AF20-0A80EBEC3FE6}" type="presParOf" srcId="{80E4B6A7-9208-4854-B7BB-40E7AD59305C}" destId="{5CE690D8-3BCC-4135-A18F-068A7B882C3B}" srcOrd="1" destOrd="0" presId="urn:microsoft.com/office/officeart/2005/8/layout/chevron2"/>
    <dgm:cxn modelId="{A42B7B71-6CD8-4CF3-BAF7-23F18861E922}" type="presParOf" srcId="{E9C83F7D-E376-46FB-BE7D-59C5867F9BF9}" destId="{F29BB253-F84F-4FCF-A3CF-9A91BFF7FD9A}" srcOrd="3" destOrd="0" presId="urn:microsoft.com/office/officeart/2005/8/layout/chevron2"/>
    <dgm:cxn modelId="{95E497B5-876A-48FD-85C8-4FC45BF65B1E}" type="presParOf" srcId="{E9C83F7D-E376-46FB-BE7D-59C5867F9BF9}" destId="{E93460EC-C863-4396-8587-E54FB53662AA}" srcOrd="4" destOrd="0" presId="urn:microsoft.com/office/officeart/2005/8/layout/chevron2"/>
    <dgm:cxn modelId="{4BE3BE5B-BB73-4E64-AF35-6CA5750ACE3C}" type="presParOf" srcId="{E93460EC-C863-4396-8587-E54FB53662AA}" destId="{D623E316-7321-44A8-B00C-E6DC962E20E0}" srcOrd="0" destOrd="0" presId="urn:microsoft.com/office/officeart/2005/8/layout/chevron2"/>
    <dgm:cxn modelId="{42027DF8-C327-4DD8-A2B7-B04F9F04AA60}" type="presParOf" srcId="{E93460EC-C863-4396-8587-E54FB53662AA}" destId="{4FF41469-EA7F-438C-A110-5132043DD969}" srcOrd="1" destOrd="0" presId="urn:microsoft.com/office/officeart/2005/8/layout/chevron2"/>
    <dgm:cxn modelId="{CA2E0DF4-3A0A-4379-B9E3-761E3C93296B}" type="presParOf" srcId="{E9C83F7D-E376-46FB-BE7D-59C5867F9BF9}" destId="{9DB2169D-EDD4-4F68-B1EE-004DAD786392}" srcOrd="5" destOrd="0" presId="urn:microsoft.com/office/officeart/2005/8/layout/chevron2"/>
    <dgm:cxn modelId="{D20A1261-6663-455A-95A6-7158B16F1DBF}" type="presParOf" srcId="{E9C83F7D-E376-46FB-BE7D-59C5867F9BF9}" destId="{AFCBAA37-8757-4A05-B904-559C329983DB}" srcOrd="6" destOrd="0" presId="urn:microsoft.com/office/officeart/2005/8/layout/chevron2"/>
    <dgm:cxn modelId="{3FE904B4-2510-4CA8-881B-C2C866D64B78}" type="presParOf" srcId="{AFCBAA37-8757-4A05-B904-559C329983DB}" destId="{4711ED5D-0544-487B-A5D4-9EF1CCE74D66}" srcOrd="0" destOrd="0" presId="urn:microsoft.com/office/officeart/2005/8/layout/chevron2"/>
    <dgm:cxn modelId="{ABCBF067-2585-4E04-B776-9958376C6D3E}" type="presParOf" srcId="{AFCBAA37-8757-4A05-B904-559C329983DB}" destId="{29C0F3AC-1067-45D5-8832-4259BE067780}" srcOrd="1" destOrd="0" presId="urn:microsoft.com/office/officeart/2005/8/layout/chevron2"/>
    <dgm:cxn modelId="{A10B1C0B-FA57-4D69-903F-4C5E02A48DF9}" type="presParOf" srcId="{E9C83F7D-E376-46FB-BE7D-59C5867F9BF9}" destId="{A7945253-3500-4C8B-BCB8-5D1BE537E355}" srcOrd="7" destOrd="0" presId="urn:microsoft.com/office/officeart/2005/8/layout/chevron2"/>
    <dgm:cxn modelId="{174CFF2B-F45E-4931-81AC-E0E8A26693E3}" type="presParOf" srcId="{E9C83F7D-E376-46FB-BE7D-59C5867F9BF9}" destId="{83BE5D6B-8BC4-4FB3-B0B3-B49795C6731B}" srcOrd="8" destOrd="0" presId="urn:microsoft.com/office/officeart/2005/8/layout/chevron2"/>
    <dgm:cxn modelId="{C654EE9D-DFB1-4E40-BE5D-DA6123490E0B}" type="presParOf" srcId="{83BE5D6B-8BC4-4FB3-B0B3-B49795C6731B}" destId="{64465295-AAAF-4549-8470-C4D0ACD9C736}" srcOrd="0" destOrd="0" presId="urn:microsoft.com/office/officeart/2005/8/layout/chevron2"/>
    <dgm:cxn modelId="{CF7A9273-8E8A-4BC6-A202-BB58C3054A67}" type="presParOf" srcId="{83BE5D6B-8BC4-4FB3-B0B3-B49795C6731B}" destId="{91BE0741-9596-4014-9F6C-743AC801B5BC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4CFF21-170C-4E13-802F-35FEA1D5E689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B1954EB-7DC8-4ECD-9970-C8074681BAED}">
      <dgm:prSet phldrT="[Текст]" custT="1"/>
      <dgm:spPr/>
      <dgm:t>
        <a:bodyPr/>
        <a:lstStyle/>
        <a:p>
          <a:r>
            <a:rPr lang="ru-RU" sz="1600" b="0" dirty="0" smtClean="0">
              <a:solidFill>
                <a:schemeClr val="tx1"/>
              </a:solidFill>
              <a:latin typeface="Monotype Corsiva" pitchFamily="66" charset="0"/>
            </a:rPr>
            <a:t>Находить время для того, чтобы учить детей объединять предметы по смыслу и разыгрывать разные истории и ситуации.</a:t>
          </a:r>
          <a:endParaRPr lang="ru-RU" sz="1600" b="0" dirty="0">
            <a:solidFill>
              <a:schemeClr val="tx1"/>
            </a:solidFill>
            <a:latin typeface="Monotype Corsiva" pitchFamily="66" charset="0"/>
          </a:endParaRPr>
        </a:p>
      </dgm:t>
    </dgm:pt>
    <dgm:pt modelId="{5D41CD3A-B5F3-4225-BA5D-BA5B734809BC}" type="parTrans" cxnId="{655D9540-E7F4-4502-9D18-AB359A1203F2}">
      <dgm:prSet/>
      <dgm:spPr/>
      <dgm:t>
        <a:bodyPr/>
        <a:lstStyle/>
        <a:p>
          <a:endParaRPr lang="ru-RU"/>
        </a:p>
      </dgm:t>
    </dgm:pt>
    <dgm:pt modelId="{D1B2B495-42F1-4676-9E27-DBE37F0C9E84}" type="sibTrans" cxnId="{655D9540-E7F4-4502-9D18-AB359A1203F2}">
      <dgm:prSet/>
      <dgm:spPr/>
      <dgm:t>
        <a:bodyPr/>
        <a:lstStyle/>
        <a:p>
          <a:endParaRPr lang="ru-RU"/>
        </a:p>
      </dgm:t>
    </dgm:pt>
    <dgm:pt modelId="{999FA6CD-678B-4C00-A9F3-04B85D857392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Monotype Corsiva" pitchFamily="66" charset="0"/>
            </a:rPr>
            <a:t>Создавать условия для самостоятельного изготовления игрового материала для игр.</a:t>
          </a:r>
          <a:endParaRPr lang="ru-RU" sz="1600" dirty="0">
            <a:solidFill>
              <a:schemeClr val="tx1"/>
            </a:solidFill>
            <a:latin typeface="Monotype Corsiva" pitchFamily="66" charset="0"/>
          </a:endParaRPr>
        </a:p>
      </dgm:t>
    </dgm:pt>
    <dgm:pt modelId="{962B974D-BD64-40EE-A5F8-34CE7A255B25}" type="parTrans" cxnId="{1F591716-1C45-46FB-807A-B726B1242C8F}">
      <dgm:prSet/>
      <dgm:spPr/>
      <dgm:t>
        <a:bodyPr/>
        <a:lstStyle/>
        <a:p>
          <a:endParaRPr lang="ru-RU"/>
        </a:p>
      </dgm:t>
    </dgm:pt>
    <dgm:pt modelId="{2D76D511-D92F-4A99-BA0D-DD76C05145B7}" type="sibTrans" cxnId="{1F591716-1C45-46FB-807A-B726B1242C8F}">
      <dgm:prSet/>
      <dgm:spPr/>
      <dgm:t>
        <a:bodyPr/>
        <a:lstStyle/>
        <a:p>
          <a:endParaRPr lang="ru-RU"/>
        </a:p>
      </dgm:t>
    </dgm:pt>
    <dgm:pt modelId="{27B0EF52-8C5C-4243-85C7-35D8B515E418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Monotype Corsiva" pitchFamily="66" charset="0"/>
            </a:rPr>
            <a:t>Совместно с 2-3 детьми создавать предметную среды макетов, подбирать предметы заместители, придумывать новые сюжеты.</a:t>
          </a:r>
          <a:endParaRPr lang="ru-RU" sz="1600" dirty="0">
            <a:solidFill>
              <a:schemeClr val="tx1"/>
            </a:solidFill>
            <a:latin typeface="Monotype Corsiva" pitchFamily="66" charset="0"/>
          </a:endParaRPr>
        </a:p>
      </dgm:t>
    </dgm:pt>
    <dgm:pt modelId="{6F81E911-364E-40AB-B07A-76A9F9BB92C0}" type="parTrans" cxnId="{AA769D45-7D49-472E-9AA1-6F1E5487CA12}">
      <dgm:prSet/>
      <dgm:spPr/>
      <dgm:t>
        <a:bodyPr/>
        <a:lstStyle/>
        <a:p>
          <a:endParaRPr lang="ru-RU"/>
        </a:p>
      </dgm:t>
    </dgm:pt>
    <dgm:pt modelId="{42A405A0-C797-4159-9C89-E4C35A8A658B}" type="sibTrans" cxnId="{AA769D45-7D49-472E-9AA1-6F1E5487CA12}">
      <dgm:prSet/>
      <dgm:spPr/>
      <dgm:t>
        <a:bodyPr/>
        <a:lstStyle/>
        <a:p>
          <a:endParaRPr lang="ru-RU"/>
        </a:p>
      </dgm:t>
    </dgm:pt>
    <dgm:pt modelId="{8C5A8CA6-EBE4-4FE2-8717-56B3D1104643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Monotype Corsiva" pitchFamily="66" charset="0"/>
            </a:rPr>
            <a:t>Давать детям творческие задания для обыгрывания новых сюжетов, объединения 2-3 макетов, соединения реалистических и фантастических событий.</a:t>
          </a:r>
          <a:endParaRPr lang="ru-RU" sz="1600" dirty="0">
            <a:solidFill>
              <a:schemeClr val="tx1"/>
            </a:solidFill>
            <a:latin typeface="Monotype Corsiva" pitchFamily="66" charset="0"/>
          </a:endParaRPr>
        </a:p>
      </dgm:t>
    </dgm:pt>
    <dgm:pt modelId="{B2ED8A54-6733-4E62-A2EB-F64AB796FF18}" type="parTrans" cxnId="{E9817D6E-1F2D-4A4A-9956-92D478DC4950}">
      <dgm:prSet/>
      <dgm:spPr/>
      <dgm:t>
        <a:bodyPr/>
        <a:lstStyle/>
        <a:p>
          <a:endParaRPr lang="ru-RU"/>
        </a:p>
      </dgm:t>
    </dgm:pt>
    <dgm:pt modelId="{74691FCB-FC1A-4C67-AD88-4A943AC640B4}" type="sibTrans" cxnId="{E9817D6E-1F2D-4A4A-9956-92D478DC4950}">
      <dgm:prSet/>
      <dgm:spPr/>
      <dgm:t>
        <a:bodyPr/>
        <a:lstStyle/>
        <a:p>
          <a:endParaRPr lang="ru-RU"/>
        </a:p>
      </dgm:t>
    </dgm:pt>
    <dgm:pt modelId="{FA4BDC39-384C-4418-92BC-06C5C996FA75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Monotype Corsiva" pitchFamily="66" charset="0"/>
            </a:rPr>
            <a:t>Использовать режиссёрскую игру для коррекции личностных затруднений детей, разрешения возникающих конфликтов между детьми в группе.</a:t>
          </a:r>
          <a:endParaRPr lang="ru-RU" sz="1600" dirty="0">
            <a:solidFill>
              <a:schemeClr val="tx1"/>
            </a:solidFill>
            <a:latin typeface="Monotype Corsiva" pitchFamily="66" charset="0"/>
          </a:endParaRPr>
        </a:p>
      </dgm:t>
    </dgm:pt>
    <dgm:pt modelId="{2F808EB8-3768-4B3A-9A09-F3E6F4DE05FA}" type="parTrans" cxnId="{82CD0DFE-96E6-4256-8EF6-7BA5070A817E}">
      <dgm:prSet/>
      <dgm:spPr/>
      <dgm:t>
        <a:bodyPr/>
        <a:lstStyle/>
        <a:p>
          <a:endParaRPr lang="ru-RU"/>
        </a:p>
      </dgm:t>
    </dgm:pt>
    <dgm:pt modelId="{1D099082-55E3-4C7F-AD2F-97A9F4722F2A}" type="sibTrans" cxnId="{82CD0DFE-96E6-4256-8EF6-7BA5070A817E}">
      <dgm:prSet/>
      <dgm:spPr/>
      <dgm:t>
        <a:bodyPr/>
        <a:lstStyle/>
        <a:p>
          <a:endParaRPr lang="ru-RU"/>
        </a:p>
      </dgm:t>
    </dgm:pt>
    <dgm:pt modelId="{6F89B744-1610-4AFC-9A18-F8AB9A806778}" type="pres">
      <dgm:prSet presAssocID="{244CFF21-170C-4E13-802F-35FEA1D5E68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E8648A-1753-4C43-B847-AE9B3C4319E8}" type="pres">
      <dgm:prSet presAssocID="{EB1954EB-7DC8-4ECD-9970-C8074681BAED}" presName="parentLin" presStyleCnt="0"/>
      <dgm:spPr/>
    </dgm:pt>
    <dgm:pt modelId="{49565882-1C2F-4036-BFBE-68270C4B698E}" type="pres">
      <dgm:prSet presAssocID="{EB1954EB-7DC8-4ECD-9970-C8074681BAED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DB54240-EE9D-43C8-9034-66F819C1386C}" type="pres">
      <dgm:prSet presAssocID="{EB1954EB-7DC8-4ECD-9970-C8074681BAE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DFEB8B-3CF9-4BF1-B0B0-301831063FAE}" type="pres">
      <dgm:prSet presAssocID="{EB1954EB-7DC8-4ECD-9970-C8074681BAED}" presName="negativeSpace" presStyleCnt="0"/>
      <dgm:spPr/>
    </dgm:pt>
    <dgm:pt modelId="{093594AD-9B2E-45B4-A408-D60D70BA2C08}" type="pres">
      <dgm:prSet presAssocID="{EB1954EB-7DC8-4ECD-9970-C8074681BAED}" presName="childText" presStyleLbl="conFgAcc1" presStyleIdx="0" presStyleCnt="5">
        <dgm:presLayoutVars>
          <dgm:bulletEnabled val="1"/>
        </dgm:presLayoutVars>
      </dgm:prSet>
      <dgm:spPr/>
    </dgm:pt>
    <dgm:pt modelId="{842C445F-AF28-40C4-9337-D8D63A81B72A}" type="pres">
      <dgm:prSet presAssocID="{D1B2B495-42F1-4676-9E27-DBE37F0C9E84}" presName="spaceBetweenRectangles" presStyleCnt="0"/>
      <dgm:spPr/>
    </dgm:pt>
    <dgm:pt modelId="{AFDA8BEB-CEBC-45F6-9054-50828377E4D5}" type="pres">
      <dgm:prSet presAssocID="{999FA6CD-678B-4C00-A9F3-04B85D857392}" presName="parentLin" presStyleCnt="0"/>
      <dgm:spPr/>
    </dgm:pt>
    <dgm:pt modelId="{87606C0E-B2C8-4161-8EBD-D6A84A8B271A}" type="pres">
      <dgm:prSet presAssocID="{999FA6CD-678B-4C00-A9F3-04B85D85739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F44C554-4280-41F2-894F-4E0868A89BD6}" type="pres">
      <dgm:prSet presAssocID="{999FA6CD-678B-4C00-A9F3-04B85D85739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B0882-721A-4B16-8076-1C08650DBD1E}" type="pres">
      <dgm:prSet presAssocID="{999FA6CD-678B-4C00-A9F3-04B85D857392}" presName="negativeSpace" presStyleCnt="0"/>
      <dgm:spPr/>
    </dgm:pt>
    <dgm:pt modelId="{51EF3FC2-DFD2-4EC9-BB73-953F9B7176FF}" type="pres">
      <dgm:prSet presAssocID="{999FA6CD-678B-4C00-A9F3-04B85D857392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0033B1-7050-4208-8D75-38BD5E9305DA}" type="pres">
      <dgm:prSet presAssocID="{2D76D511-D92F-4A99-BA0D-DD76C05145B7}" presName="spaceBetweenRectangles" presStyleCnt="0"/>
      <dgm:spPr/>
    </dgm:pt>
    <dgm:pt modelId="{68556302-5F37-48B2-B0C7-262EF57049B9}" type="pres">
      <dgm:prSet presAssocID="{27B0EF52-8C5C-4243-85C7-35D8B515E418}" presName="parentLin" presStyleCnt="0"/>
      <dgm:spPr/>
    </dgm:pt>
    <dgm:pt modelId="{0C2C7F1B-103E-4341-8D1F-872059E83330}" type="pres">
      <dgm:prSet presAssocID="{27B0EF52-8C5C-4243-85C7-35D8B515E418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4FAFBB23-6380-444D-95A7-722A591AF86D}" type="pres">
      <dgm:prSet presAssocID="{27B0EF52-8C5C-4243-85C7-35D8B515E41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5A404C-A9BC-48D4-9314-19C16A5D5BB3}" type="pres">
      <dgm:prSet presAssocID="{27B0EF52-8C5C-4243-85C7-35D8B515E418}" presName="negativeSpace" presStyleCnt="0"/>
      <dgm:spPr/>
    </dgm:pt>
    <dgm:pt modelId="{A4C668C7-B0AE-4E56-8298-D0880E1D4C98}" type="pres">
      <dgm:prSet presAssocID="{27B0EF52-8C5C-4243-85C7-35D8B515E418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0196DA-6625-4E0F-9224-D84ECAA040D8}" type="pres">
      <dgm:prSet presAssocID="{42A405A0-C797-4159-9C89-E4C35A8A658B}" presName="spaceBetweenRectangles" presStyleCnt="0"/>
      <dgm:spPr/>
    </dgm:pt>
    <dgm:pt modelId="{BAAF140B-926B-43A4-AAE9-D925B06A4AAD}" type="pres">
      <dgm:prSet presAssocID="{8C5A8CA6-EBE4-4FE2-8717-56B3D1104643}" presName="parentLin" presStyleCnt="0"/>
      <dgm:spPr/>
    </dgm:pt>
    <dgm:pt modelId="{9440CC11-D132-4B91-AEE7-9ACB7446A6F8}" type="pres">
      <dgm:prSet presAssocID="{8C5A8CA6-EBE4-4FE2-8717-56B3D1104643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77A85A0B-319D-411B-AC8B-1D4806F46AF5}" type="pres">
      <dgm:prSet presAssocID="{8C5A8CA6-EBE4-4FE2-8717-56B3D110464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E14CB-F688-42CA-80C8-3C9C199A71D2}" type="pres">
      <dgm:prSet presAssocID="{8C5A8CA6-EBE4-4FE2-8717-56B3D1104643}" presName="negativeSpace" presStyleCnt="0"/>
      <dgm:spPr/>
    </dgm:pt>
    <dgm:pt modelId="{72C405E3-5673-4F5D-B888-6D7A8E62CA35}" type="pres">
      <dgm:prSet presAssocID="{8C5A8CA6-EBE4-4FE2-8717-56B3D1104643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C90C4-087A-4E67-B22B-963A90C05D87}" type="pres">
      <dgm:prSet presAssocID="{74691FCB-FC1A-4C67-AD88-4A943AC640B4}" presName="spaceBetweenRectangles" presStyleCnt="0"/>
      <dgm:spPr/>
    </dgm:pt>
    <dgm:pt modelId="{E311615F-0D85-436E-8938-1E7FD0630956}" type="pres">
      <dgm:prSet presAssocID="{FA4BDC39-384C-4418-92BC-06C5C996FA75}" presName="parentLin" presStyleCnt="0"/>
      <dgm:spPr/>
    </dgm:pt>
    <dgm:pt modelId="{1C9A2207-C590-4605-BEF0-060DD2775892}" type="pres">
      <dgm:prSet presAssocID="{FA4BDC39-384C-4418-92BC-06C5C996FA75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1237839A-A3F8-44C3-AC34-419542DE26C3}" type="pres">
      <dgm:prSet presAssocID="{FA4BDC39-384C-4418-92BC-06C5C996FA7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6C273-C529-41B1-A0A2-BC50BC4908F9}" type="pres">
      <dgm:prSet presAssocID="{FA4BDC39-384C-4418-92BC-06C5C996FA75}" presName="negativeSpace" presStyleCnt="0"/>
      <dgm:spPr/>
    </dgm:pt>
    <dgm:pt modelId="{46BCAA21-86CD-4F30-ACCD-22F1B86D8CA0}" type="pres">
      <dgm:prSet presAssocID="{FA4BDC39-384C-4418-92BC-06C5C996FA7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55D9540-E7F4-4502-9D18-AB359A1203F2}" srcId="{244CFF21-170C-4E13-802F-35FEA1D5E689}" destId="{EB1954EB-7DC8-4ECD-9970-C8074681BAED}" srcOrd="0" destOrd="0" parTransId="{5D41CD3A-B5F3-4225-BA5D-BA5B734809BC}" sibTransId="{D1B2B495-42F1-4676-9E27-DBE37F0C9E84}"/>
    <dgm:cxn modelId="{E9817D6E-1F2D-4A4A-9956-92D478DC4950}" srcId="{244CFF21-170C-4E13-802F-35FEA1D5E689}" destId="{8C5A8CA6-EBE4-4FE2-8717-56B3D1104643}" srcOrd="3" destOrd="0" parTransId="{B2ED8A54-6733-4E62-A2EB-F64AB796FF18}" sibTransId="{74691FCB-FC1A-4C67-AD88-4A943AC640B4}"/>
    <dgm:cxn modelId="{8D8A3623-C01C-45E9-9F89-8626E28588CE}" type="presOf" srcId="{999FA6CD-678B-4C00-A9F3-04B85D857392}" destId="{87606C0E-B2C8-4161-8EBD-D6A84A8B271A}" srcOrd="0" destOrd="0" presId="urn:microsoft.com/office/officeart/2005/8/layout/list1"/>
    <dgm:cxn modelId="{E63F540B-BB84-4C08-9A9E-A5CE6C438A98}" type="presOf" srcId="{999FA6CD-678B-4C00-A9F3-04B85D857392}" destId="{1F44C554-4280-41F2-894F-4E0868A89BD6}" srcOrd="1" destOrd="0" presId="urn:microsoft.com/office/officeart/2005/8/layout/list1"/>
    <dgm:cxn modelId="{AA769D45-7D49-472E-9AA1-6F1E5487CA12}" srcId="{244CFF21-170C-4E13-802F-35FEA1D5E689}" destId="{27B0EF52-8C5C-4243-85C7-35D8B515E418}" srcOrd="2" destOrd="0" parTransId="{6F81E911-364E-40AB-B07A-76A9F9BB92C0}" sibTransId="{42A405A0-C797-4159-9C89-E4C35A8A658B}"/>
    <dgm:cxn modelId="{9D6CB315-B45C-4F8B-ABA3-FB5B5EDD924F}" type="presOf" srcId="{EB1954EB-7DC8-4ECD-9970-C8074681BAED}" destId="{8DB54240-EE9D-43C8-9034-66F819C1386C}" srcOrd="1" destOrd="0" presId="urn:microsoft.com/office/officeart/2005/8/layout/list1"/>
    <dgm:cxn modelId="{55695C01-2FD1-4212-A2A7-F64FE326182A}" type="presOf" srcId="{FA4BDC39-384C-4418-92BC-06C5C996FA75}" destId="{1C9A2207-C590-4605-BEF0-060DD2775892}" srcOrd="0" destOrd="0" presId="urn:microsoft.com/office/officeart/2005/8/layout/list1"/>
    <dgm:cxn modelId="{5DC60EBE-DDC5-4603-A2E3-5ABB51228B98}" type="presOf" srcId="{27B0EF52-8C5C-4243-85C7-35D8B515E418}" destId="{4FAFBB23-6380-444D-95A7-722A591AF86D}" srcOrd="1" destOrd="0" presId="urn:microsoft.com/office/officeart/2005/8/layout/list1"/>
    <dgm:cxn modelId="{C252ADAC-FD45-4CCB-866F-67DB95D617C1}" type="presOf" srcId="{8C5A8CA6-EBE4-4FE2-8717-56B3D1104643}" destId="{9440CC11-D132-4B91-AEE7-9ACB7446A6F8}" srcOrd="0" destOrd="0" presId="urn:microsoft.com/office/officeart/2005/8/layout/list1"/>
    <dgm:cxn modelId="{B714A8D1-11BA-4595-8702-E02864495912}" type="presOf" srcId="{8C5A8CA6-EBE4-4FE2-8717-56B3D1104643}" destId="{77A85A0B-319D-411B-AC8B-1D4806F46AF5}" srcOrd="1" destOrd="0" presId="urn:microsoft.com/office/officeart/2005/8/layout/list1"/>
    <dgm:cxn modelId="{82CD0DFE-96E6-4256-8EF6-7BA5070A817E}" srcId="{244CFF21-170C-4E13-802F-35FEA1D5E689}" destId="{FA4BDC39-384C-4418-92BC-06C5C996FA75}" srcOrd="4" destOrd="0" parTransId="{2F808EB8-3768-4B3A-9A09-F3E6F4DE05FA}" sibTransId="{1D099082-55E3-4C7F-AD2F-97A9F4722F2A}"/>
    <dgm:cxn modelId="{CB233805-F2AD-4D87-9971-2C9305C5CF05}" type="presOf" srcId="{27B0EF52-8C5C-4243-85C7-35D8B515E418}" destId="{0C2C7F1B-103E-4341-8D1F-872059E83330}" srcOrd="0" destOrd="0" presId="urn:microsoft.com/office/officeart/2005/8/layout/list1"/>
    <dgm:cxn modelId="{D4FC60F3-4E65-437A-BF92-CC44F9920CA4}" type="presOf" srcId="{EB1954EB-7DC8-4ECD-9970-C8074681BAED}" destId="{49565882-1C2F-4036-BFBE-68270C4B698E}" srcOrd="0" destOrd="0" presId="urn:microsoft.com/office/officeart/2005/8/layout/list1"/>
    <dgm:cxn modelId="{1F591716-1C45-46FB-807A-B726B1242C8F}" srcId="{244CFF21-170C-4E13-802F-35FEA1D5E689}" destId="{999FA6CD-678B-4C00-A9F3-04B85D857392}" srcOrd="1" destOrd="0" parTransId="{962B974D-BD64-40EE-A5F8-34CE7A255B25}" sibTransId="{2D76D511-D92F-4A99-BA0D-DD76C05145B7}"/>
    <dgm:cxn modelId="{7222BADF-7A05-4CFF-9736-FC0FFFE89952}" type="presOf" srcId="{FA4BDC39-384C-4418-92BC-06C5C996FA75}" destId="{1237839A-A3F8-44C3-AC34-419542DE26C3}" srcOrd="1" destOrd="0" presId="urn:microsoft.com/office/officeart/2005/8/layout/list1"/>
    <dgm:cxn modelId="{99ADA4A1-9A9A-4F1F-962A-FA7F51DB0C5D}" type="presOf" srcId="{244CFF21-170C-4E13-802F-35FEA1D5E689}" destId="{6F89B744-1610-4AFC-9A18-F8AB9A806778}" srcOrd="0" destOrd="0" presId="urn:microsoft.com/office/officeart/2005/8/layout/list1"/>
    <dgm:cxn modelId="{228A418D-62C4-4076-A234-777A409A0F92}" type="presParOf" srcId="{6F89B744-1610-4AFC-9A18-F8AB9A806778}" destId="{4BE8648A-1753-4C43-B847-AE9B3C4319E8}" srcOrd="0" destOrd="0" presId="urn:microsoft.com/office/officeart/2005/8/layout/list1"/>
    <dgm:cxn modelId="{D656FDE5-C344-418A-BA4A-B6BF67714569}" type="presParOf" srcId="{4BE8648A-1753-4C43-B847-AE9B3C4319E8}" destId="{49565882-1C2F-4036-BFBE-68270C4B698E}" srcOrd="0" destOrd="0" presId="urn:microsoft.com/office/officeart/2005/8/layout/list1"/>
    <dgm:cxn modelId="{183B818D-F1B2-4DEB-B8C0-D401BA3EA56B}" type="presParOf" srcId="{4BE8648A-1753-4C43-B847-AE9B3C4319E8}" destId="{8DB54240-EE9D-43C8-9034-66F819C1386C}" srcOrd="1" destOrd="0" presId="urn:microsoft.com/office/officeart/2005/8/layout/list1"/>
    <dgm:cxn modelId="{A3F623EA-03C3-4903-95E7-72B34722ADB7}" type="presParOf" srcId="{6F89B744-1610-4AFC-9A18-F8AB9A806778}" destId="{93DFEB8B-3CF9-4BF1-B0B0-301831063FAE}" srcOrd="1" destOrd="0" presId="urn:microsoft.com/office/officeart/2005/8/layout/list1"/>
    <dgm:cxn modelId="{D2D60DD4-A8AF-4216-8D90-95775236F9A0}" type="presParOf" srcId="{6F89B744-1610-4AFC-9A18-F8AB9A806778}" destId="{093594AD-9B2E-45B4-A408-D60D70BA2C08}" srcOrd="2" destOrd="0" presId="urn:microsoft.com/office/officeart/2005/8/layout/list1"/>
    <dgm:cxn modelId="{B42996AC-031B-4491-A5CC-8A2777F52CAB}" type="presParOf" srcId="{6F89B744-1610-4AFC-9A18-F8AB9A806778}" destId="{842C445F-AF28-40C4-9337-D8D63A81B72A}" srcOrd="3" destOrd="0" presId="urn:microsoft.com/office/officeart/2005/8/layout/list1"/>
    <dgm:cxn modelId="{44C83867-D79B-4F5B-9F45-D3853BCC186E}" type="presParOf" srcId="{6F89B744-1610-4AFC-9A18-F8AB9A806778}" destId="{AFDA8BEB-CEBC-45F6-9054-50828377E4D5}" srcOrd="4" destOrd="0" presId="urn:microsoft.com/office/officeart/2005/8/layout/list1"/>
    <dgm:cxn modelId="{FA00EFE8-A750-42A1-9E9C-58C6D8D41A97}" type="presParOf" srcId="{AFDA8BEB-CEBC-45F6-9054-50828377E4D5}" destId="{87606C0E-B2C8-4161-8EBD-D6A84A8B271A}" srcOrd="0" destOrd="0" presId="urn:microsoft.com/office/officeart/2005/8/layout/list1"/>
    <dgm:cxn modelId="{0A4012BA-48A9-4B48-B9D2-DE072AB9E512}" type="presParOf" srcId="{AFDA8BEB-CEBC-45F6-9054-50828377E4D5}" destId="{1F44C554-4280-41F2-894F-4E0868A89BD6}" srcOrd="1" destOrd="0" presId="urn:microsoft.com/office/officeart/2005/8/layout/list1"/>
    <dgm:cxn modelId="{64E6079E-9295-4FE3-B6AF-2C637EA873E5}" type="presParOf" srcId="{6F89B744-1610-4AFC-9A18-F8AB9A806778}" destId="{D20B0882-721A-4B16-8076-1C08650DBD1E}" srcOrd="5" destOrd="0" presId="urn:microsoft.com/office/officeart/2005/8/layout/list1"/>
    <dgm:cxn modelId="{DE893E2D-FA71-48A6-87EA-0938D81A10B0}" type="presParOf" srcId="{6F89B744-1610-4AFC-9A18-F8AB9A806778}" destId="{51EF3FC2-DFD2-4EC9-BB73-953F9B7176FF}" srcOrd="6" destOrd="0" presId="urn:microsoft.com/office/officeart/2005/8/layout/list1"/>
    <dgm:cxn modelId="{0DC34D47-A936-4C6B-AD20-1360D403E671}" type="presParOf" srcId="{6F89B744-1610-4AFC-9A18-F8AB9A806778}" destId="{890033B1-7050-4208-8D75-38BD5E9305DA}" srcOrd="7" destOrd="0" presId="urn:microsoft.com/office/officeart/2005/8/layout/list1"/>
    <dgm:cxn modelId="{78C5F6BA-D1EA-4076-B09F-10222C16AB7E}" type="presParOf" srcId="{6F89B744-1610-4AFC-9A18-F8AB9A806778}" destId="{68556302-5F37-48B2-B0C7-262EF57049B9}" srcOrd="8" destOrd="0" presId="urn:microsoft.com/office/officeart/2005/8/layout/list1"/>
    <dgm:cxn modelId="{45E25AD6-0917-4599-B177-02CED4B58175}" type="presParOf" srcId="{68556302-5F37-48B2-B0C7-262EF57049B9}" destId="{0C2C7F1B-103E-4341-8D1F-872059E83330}" srcOrd="0" destOrd="0" presId="urn:microsoft.com/office/officeart/2005/8/layout/list1"/>
    <dgm:cxn modelId="{06CC575E-0BFB-4AC7-9598-E9B0E2BEEBBB}" type="presParOf" srcId="{68556302-5F37-48B2-B0C7-262EF57049B9}" destId="{4FAFBB23-6380-444D-95A7-722A591AF86D}" srcOrd="1" destOrd="0" presId="urn:microsoft.com/office/officeart/2005/8/layout/list1"/>
    <dgm:cxn modelId="{FD5F118F-84F9-4FF5-8D9D-3B8DD0C2380B}" type="presParOf" srcId="{6F89B744-1610-4AFC-9A18-F8AB9A806778}" destId="{885A404C-A9BC-48D4-9314-19C16A5D5BB3}" srcOrd="9" destOrd="0" presId="urn:microsoft.com/office/officeart/2005/8/layout/list1"/>
    <dgm:cxn modelId="{E0EEEF1C-A713-4B1A-9F22-8CBABA6F3FC7}" type="presParOf" srcId="{6F89B744-1610-4AFC-9A18-F8AB9A806778}" destId="{A4C668C7-B0AE-4E56-8298-D0880E1D4C98}" srcOrd="10" destOrd="0" presId="urn:microsoft.com/office/officeart/2005/8/layout/list1"/>
    <dgm:cxn modelId="{6DFFDAD6-5564-459D-8C2F-4122373538CC}" type="presParOf" srcId="{6F89B744-1610-4AFC-9A18-F8AB9A806778}" destId="{850196DA-6625-4E0F-9224-D84ECAA040D8}" srcOrd="11" destOrd="0" presId="urn:microsoft.com/office/officeart/2005/8/layout/list1"/>
    <dgm:cxn modelId="{00F8E44B-A345-4FBB-9F02-E1C8C16643A4}" type="presParOf" srcId="{6F89B744-1610-4AFC-9A18-F8AB9A806778}" destId="{BAAF140B-926B-43A4-AAE9-D925B06A4AAD}" srcOrd="12" destOrd="0" presId="urn:microsoft.com/office/officeart/2005/8/layout/list1"/>
    <dgm:cxn modelId="{469D5262-7007-4A2B-9108-2762F87DD534}" type="presParOf" srcId="{BAAF140B-926B-43A4-AAE9-D925B06A4AAD}" destId="{9440CC11-D132-4B91-AEE7-9ACB7446A6F8}" srcOrd="0" destOrd="0" presId="urn:microsoft.com/office/officeart/2005/8/layout/list1"/>
    <dgm:cxn modelId="{B725404B-663D-455D-967A-3C500BD09E9A}" type="presParOf" srcId="{BAAF140B-926B-43A4-AAE9-D925B06A4AAD}" destId="{77A85A0B-319D-411B-AC8B-1D4806F46AF5}" srcOrd="1" destOrd="0" presId="urn:microsoft.com/office/officeart/2005/8/layout/list1"/>
    <dgm:cxn modelId="{07CF3F58-0E58-4DBA-A1C3-BD63689BA457}" type="presParOf" srcId="{6F89B744-1610-4AFC-9A18-F8AB9A806778}" destId="{96DE14CB-F688-42CA-80C8-3C9C199A71D2}" srcOrd="13" destOrd="0" presId="urn:microsoft.com/office/officeart/2005/8/layout/list1"/>
    <dgm:cxn modelId="{27723A77-04FE-46A0-9786-AD93E88CF556}" type="presParOf" srcId="{6F89B744-1610-4AFC-9A18-F8AB9A806778}" destId="{72C405E3-5673-4F5D-B888-6D7A8E62CA35}" srcOrd="14" destOrd="0" presId="urn:microsoft.com/office/officeart/2005/8/layout/list1"/>
    <dgm:cxn modelId="{DE78D6CF-FDF7-4D7A-AEE6-333AA4173EB5}" type="presParOf" srcId="{6F89B744-1610-4AFC-9A18-F8AB9A806778}" destId="{5BEC90C4-087A-4E67-B22B-963A90C05D87}" srcOrd="15" destOrd="0" presId="urn:microsoft.com/office/officeart/2005/8/layout/list1"/>
    <dgm:cxn modelId="{B1AF023C-66D3-4895-9885-798060D326EB}" type="presParOf" srcId="{6F89B744-1610-4AFC-9A18-F8AB9A806778}" destId="{E311615F-0D85-436E-8938-1E7FD0630956}" srcOrd="16" destOrd="0" presId="urn:microsoft.com/office/officeart/2005/8/layout/list1"/>
    <dgm:cxn modelId="{69AF455C-30F3-4803-970D-580F8E6E1CE3}" type="presParOf" srcId="{E311615F-0D85-436E-8938-1E7FD0630956}" destId="{1C9A2207-C590-4605-BEF0-060DD2775892}" srcOrd="0" destOrd="0" presId="urn:microsoft.com/office/officeart/2005/8/layout/list1"/>
    <dgm:cxn modelId="{255BA89E-FBB0-427E-91DC-25A8835BDAD9}" type="presParOf" srcId="{E311615F-0D85-436E-8938-1E7FD0630956}" destId="{1237839A-A3F8-44C3-AC34-419542DE26C3}" srcOrd="1" destOrd="0" presId="urn:microsoft.com/office/officeart/2005/8/layout/list1"/>
    <dgm:cxn modelId="{FE289597-95AE-461D-8358-E8DA35D79BE5}" type="presParOf" srcId="{6F89B744-1610-4AFC-9A18-F8AB9A806778}" destId="{4C86C273-C529-41B1-A0A2-BC50BC4908F9}" srcOrd="17" destOrd="0" presId="urn:microsoft.com/office/officeart/2005/8/layout/list1"/>
    <dgm:cxn modelId="{F95F00BA-2ADB-406C-9F32-86CD3F02F11F}" type="presParOf" srcId="{6F89B744-1610-4AFC-9A18-F8AB9A806778}" destId="{46BCAA21-86CD-4F30-ACCD-22F1B86D8CA0}" srcOrd="18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6C658-EAB7-4392-B23E-101711676A9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82453-46A2-4C77-993F-A422F280A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82453-46A2-4C77-993F-A422F280AD6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FFC97-9079-4BFB-9C49-4CA601FA4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D34FE-C00D-4A6D-A9F4-736F9D507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3295E-1DC7-4402-8EE7-6E4688FE7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15B44-3C83-45B7-B926-5A9C02D72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D2FC2-8455-40E5-BBC1-3663046A8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0555B-1775-42CA-B01E-7438C34D9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37554-A515-49F6-97A4-45C3F3265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66C59-AD81-41AA-91B7-8B2721A29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3E432-B841-45A3-B712-E98FCEE07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652B4-E8FF-4EA8-A574-790201201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380DD-34DE-4B9A-9421-9C62FA809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5640BD-66BE-4EA4-9B2A-4CBE3A58E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214414" y="1285860"/>
            <a:ext cx="7072362" cy="4357718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Презентация на тему: «Тактика  игрового      взаимодействия  взрослого  с детьми  при  руководстве режиссёрской  игрой.»</a:t>
            </a:r>
            <a:b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Monotype Corsiva" pitchFamily="66" charset="0"/>
              </a:rPr>
              <a:t>Автор: воспитатель МБДОУ № 19  Ульянова Е.В.</a:t>
            </a:r>
            <a:endParaRPr lang="ru-RU" sz="1600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078" name="Рисунок 6" descr="children_013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153025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708275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wqtyqcimnmxbxaeogcrq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68" y="285728"/>
            <a:ext cx="1314450" cy="1905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857224" y="642918"/>
            <a:ext cx="3240087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  <a:ea typeface="Geneva CY"/>
                <a:cs typeface="Geneva CY"/>
              </a:rPr>
              <a:t>«Игра порождает радость,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  <a:ea typeface="Geneva CY"/>
                <a:cs typeface="Geneva CY"/>
              </a:rPr>
              <a:t>свободу, довольство, покой в себе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  <a:ea typeface="Geneva CY"/>
                <a:cs typeface="Geneva CY"/>
              </a:rPr>
              <a:t>и около себя, мир с миром»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  <a:ea typeface="Geneva CY"/>
                <a:cs typeface="Geneva CY"/>
              </a:rPr>
              <a:t>Фридрих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Geneva CY"/>
                <a:cs typeface="Geneva CY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  <a:ea typeface="Geneva CY"/>
                <a:cs typeface="Geneva CY"/>
              </a:rPr>
              <a:t>Фребель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Geneva CY"/>
                <a:cs typeface="Geneva CY"/>
              </a:rPr>
              <a:t>.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  <a:ea typeface="Geneva CY"/>
              <a:cs typeface="Geneva CY"/>
            </a:endParaRPr>
          </a:p>
          <a:p>
            <a:endParaRPr lang="ru-RU" dirty="0">
              <a:latin typeface="Geneva CY"/>
              <a:ea typeface="Geneva CY"/>
              <a:cs typeface="Geneva CY"/>
            </a:endParaRPr>
          </a:p>
        </p:txBody>
      </p:sp>
      <p:pic>
        <p:nvPicPr>
          <p:cNvPr id="3" name="Рисунок 2" descr="%E0%E4%E0%EF%F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571480"/>
            <a:ext cx="3357562" cy="321471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00100" y="3643314"/>
            <a:ext cx="72009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 b="1" i="1" dirty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Geneva CY"/>
              </a:rPr>
              <a:t>Игра представляет собой особую деятельность, которая расцветает в детские годы и сопровождает человека на протяжении всей его жизни. Не удивительно, что проблема игры привлекала и привлекает к себе внимание исследователей: педагогов, психологов, философов, социологов, искусствоведов, биологов.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85794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Подходящая тактика в работе с детьми 3-4 года.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785786" y="1397000"/>
          <a:ext cx="7572428" cy="438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642910" y="1397000"/>
          <a:ext cx="7786742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472" y="785794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Подходящая тактика в работе с детьми 5-7 лет.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407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214290"/>
            <a:ext cx="5232000" cy="392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IMG_04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786058"/>
            <a:ext cx="5143504" cy="38576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407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4929222" cy="36969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P10407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3000372"/>
            <a:ext cx="4953003" cy="37147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929066"/>
            <a:ext cx="7772400" cy="1470025"/>
          </a:xfrm>
        </p:spPr>
        <p:txBody>
          <a:bodyPr>
            <a:prstTxWarp prst="textArchDown">
              <a:avLst/>
            </a:prstTxWarp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Monotype Corsiva" pitchFamily="66" charset="0"/>
              </a:rPr>
              <a:t>Спасибо за внимание.</a:t>
            </a:r>
            <a:endParaRPr lang="ru-RU" sz="7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05.Moi_igrushk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1214422"/>
            <a:ext cx="4058966" cy="3677997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069046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10069046</Template>
  <TotalTime>764</TotalTime>
  <Words>276</Words>
  <Application>Microsoft Office PowerPoint</Application>
  <PresentationFormat>Экран (4:3)</PresentationFormat>
  <Paragraphs>20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10069046</vt:lpstr>
      <vt:lpstr>Презентация на тему: «Тактика  игрового      взаимодействия  взрослого  с детьми  при  руководстве режиссёрской  игрой.» Автор: воспитатель МБДОУ № 19  Ульянова Е.В.</vt:lpstr>
      <vt:lpstr>Слайд 2</vt:lpstr>
      <vt:lpstr>Слайд 3</vt:lpstr>
      <vt:lpstr>Слайд 4</vt:lpstr>
      <vt:lpstr>Слайд 5</vt:lpstr>
      <vt:lpstr>Слайд 6</vt:lpstr>
      <vt:lpstr>Спасибо за внимание.</vt:lpstr>
    </vt:vector>
  </TitlesOfParts>
  <Company>URTISI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Ульяновы</cp:lastModifiedBy>
  <cp:revision>85</cp:revision>
  <dcterms:created xsi:type="dcterms:W3CDTF">2011-08-18T13:52:20Z</dcterms:created>
  <dcterms:modified xsi:type="dcterms:W3CDTF">2014-12-06T12:18:55Z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</Properties>
</file>