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6" r:id="rId4"/>
    <p:sldId id="273" r:id="rId5"/>
    <p:sldId id="271" r:id="rId6"/>
    <p:sldId id="270" r:id="rId7"/>
    <p:sldId id="27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70C0"/>
    <a:srgbClr val="FFFFCC"/>
    <a:srgbClr val="000000"/>
    <a:srgbClr val="FBD388"/>
    <a:srgbClr val="5C1F34"/>
    <a:srgbClr val="581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521" autoAdjust="0"/>
  </p:normalViewPr>
  <p:slideViewPr>
    <p:cSldViewPr>
      <p:cViewPr>
        <p:scale>
          <a:sx n="33" d="100"/>
          <a:sy n="33" d="100"/>
        </p:scale>
        <p:origin x="-124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7DA698-0375-4163-B7FD-88469C6A6F5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EC0303-611B-45A8-88A9-60F50A8C5E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e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56612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41544688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Скругленный прямоугольник 6"/>
            <p:cNvSpPr/>
            <p:nvPr/>
          </p:nvSpPr>
          <p:spPr>
            <a:xfrm>
              <a:off x="395536" y="4941168"/>
              <a:ext cx="8280920" cy="14904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60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Музыкальная сказка</a:t>
              </a:r>
            </a:p>
            <a:p>
              <a:pPr algn="ctr"/>
              <a:endPara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endParaRPr lang="ru-RU" dirty="0"/>
            </a:p>
          </p:txBody>
        </p:sp>
        <p:pic>
          <p:nvPicPr>
            <p:cNvPr id="5" name="Рисунок 4" descr="120652600338111311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15227" y="1412776"/>
              <a:ext cx="2699138" cy="352839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411760" y="404664"/>
            <a:ext cx="4460960" cy="6372000"/>
            <a:chOff x="2411760" y="404664"/>
            <a:chExt cx="4460960" cy="6372000"/>
          </a:xfrm>
        </p:grpSpPr>
        <p:pic>
          <p:nvPicPr>
            <p:cNvPr id="8" name="Рисунок 7" descr="Рисунок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627784" y="742430"/>
              <a:ext cx="4244936" cy="5710905"/>
            </a:xfrm>
            <a:prstGeom prst="rect">
              <a:avLst/>
            </a:prstGeom>
            <a:scene3d>
              <a:camera prst="perspectiveRight"/>
              <a:lightRig rig="threePt" dir="t"/>
            </a:scene3d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411760" y="404664"/>
              <a:ext cx="288032" cy="6372000"/>
            </a:xfrm>
            <a:prstGeom prst="roundRect">
              <a:avLst/>
            </a:prstGeom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labkedo12249338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692696"/>
            <a:ext cx="6739932" cy="5652000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7061551"/>
            <a:chOff x="0" y="0"/>
            <a:chExt cx="9144000" cy="7061551"/>
          </a:xfrm>
        </p:grpSpPr>
        <p:pic>
          <p:nvPicPr>
            <p:cNvPr id="2" name="Рисунок 1" descr="1246064549_1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61551"/>
            </a:xfrm>
            <a:prstGeom prst="rect">
              <a:avLst/>
            </a:prstGeom>
          </p:spPr>
        </p:pic>
        <p:pic>
          <p:nvPicPr>
            <p:cNvPr id="3" name="Рисунок 2" descr="95bc7884997c6dfcd262824c397ba340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4682840">
              <a:off x="568662" y="920548"/>
              <a:ext cx="721329" cy="496915"/>
            </a:xfrm>
            <a:prstGeom prst="rect">
              <a:avLst/>
            </a:prstGeom>
          </p:spPr>
        </p:pic>
        <p:pic>
          <p:nvPicPr>
            <p:cNvPr id="5" name="Рисунок 4" descr="95bc7884997c6dfcd262824c397ba340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4682840">
              <a:off x="4290823" y="236690"/>
              <a:ext cx="1095532" cy="7547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80000" cy="7378480"/>
            <a:chOff x="0" y="0"/>
            <a:chExt cx="9180000" cy="7378480"/>
          </a:xfrm>
        </p:grpSpPr>
        <p:pic>
          <p:nvPicPr>
            <p:cNvPr id="2" name="Рисунок 1" descr="1252498891_19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80000" cy="7378480"/>
            </a:xfrm>
            <a:prstGeom prst="rect">
              <a:avLst/>
            </a:prstGeom>
          </p:spPr>
        </p:pic>
        <p:pic>
          <p:nvPicPr>
            <p:cNvPr id="5" name="Рисунок 4" descr="MM900040930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131840" y="3140968"/>
              <a:ext cx="1650217" cy="1908000"/>
            </a:xfrm>
            <a:prstGeom prst="rect">
              <a:avLst/>
            </a:prstGeom>
          </p:spPr>
        </p:pic>
        <p:pic>
          <p:nvPicPr>
            <p:cNvPr id="6" name="Рисунок 5" descr="MM900040930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779912" y="3284984"/>
              <a:ext cx="1650217" cy="1908000"/>
            </a:xfrm>
            <a:prstGeom prst="rect">
              <a:avLst/>
            </a:prstGeom>
          </p:spPr>
        </p:pic>
        <p:pic>
          <p:nvPicPr>
            <p:cNvPr id="7" name="Рисунок 6" descr="MM900040930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771800" y="3429000"/>
              <a:ext cx="1650217" cy="1908000"/>
            </a:xfrm>
            <a:prstGeom prst="rect">
              <a:avLst/>
            </a:prstGeom>
          </p:spPr>
        </p:pic>
        <p:pic>
          <p:nvPicPr>
            <p:cNvPr id="8" name="Рисунок 7" descr="MC900412360.WM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55577" y="2780928"/>
              <a:ext cx="3284744" cy="25109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9429" y="2566263"/>
            <a:ext cx="1825142" cy="1725473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9429" y="2566263"/>
            <a:ext cx="1825142" cy="1725473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37534"/>
            <a:ext cx="9144000" cy="73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MM90031805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4077072"/>
            <a:ext cx="1873119" cy="1052314"/>
          </a:xfrm>
          <a:prstGeom prst="rect">
            <a:avLst/>
          </a:prstGeom>
        </p:spPr>
      </p:pic>
      <p:pic>
        <p:nvPicPr>
          <p:cNvPr id="18" name="Рисунок 17" descr="MM9003180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11760" y="0"/>
            <a:ext cx="847725" cy="476250"/>
          </a:xfrm>
          <a:prstGeom prst="rect">
            <a:avLst/>
          </a:prstGeom>
        </p:spPr>
      </p:pic>
      <p:pic>
        <p:nvPicPr>
          <p:cNvPr id="19" name="Рисунок 18" descr="MM9003180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68144" y="2204864"/>
            <a:ext cx="847725" cy="476250"/>
          </a:xfrm>
          <a:prstGeom prst="rect">
            <a:avLst/>
          </a:prstGeom>
        </p:spPr>
      </p:pic>
      <p:pic>
        <p:nvPicPr>
          <p:cNvPr id="22" name="Рисунок 21" descr="MM90031805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2924944"/>
            <a:ext cx="1744945" cy="980306"/>
          </a:xfrm>
          <a:prstGeom prst="rect">
            <a:avLst/>
          </a:prstGeom>
        </p:spPr>
      </p:pic>
      <p:pic>
        <p:nvPicPr>
          <p:cNvPr id="23" name="Рисунок 22" descr="MM90031805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4653136"/>
            <a:ext cx="2001293" cy="1124322"/>
          </a:xfrm>
          <a:prstGeom prst="rect">
            <a:avLst/>
          </a:prstGeom>
        </p:spPr>
      </p:pic>
      <p:pic>
        <p:nvPicPr>
          <p:cNvPr id="24" name="Рисунок 23" descr="MM9003180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91680" y="548680"/>
            <a:ext cx="847725" cy="476250"/>
          </a:xfrm>
          <a:prstGeom prst="rect">
            <a:avLst/>
          </a:prstGeom>
        </p:spPr>
      </p:pic>
      <p:pic>
        <p:nvPicPr>
          <p:cNvPr id="26" name="Рисунок 25" descr="MM90031805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836712"/>
            <a:ext cx="847725" cy="47625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0" y="-523526"/>
            <a:ext cx="9144000" cy="7381526"/>
            <a:chOff x="0" y="-523526"/>
            <a:chExt cx="9144000" cy="7381526"/>
          </a:xfrm>
        </p:grpSpPr>
        <p:pic>
          <p:nvPicPr>
            <p:cNvPr id="11" name="Рисунок 10" descr="MC900122911.WM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796136" y="1574432"/>
              <a:ext cx="3077623" cy="5283568"/>
            </a:xfrm>
            <a:prstGeom prst="rect">
              <a:avLst/>
            </a:prstGeom>
          </p:spPr>
        </p:pic>
        <p:pic>
          <p:nvPicPr>
            <p:cNvPr id="16" name="Рисунок 15" descr="MC900122885.WM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860032" y="-387424"/>
              <a:ext cx="2631454" cy="6858000"/>
            </a:xfrm>
            <a:prstGeom prst="rect">
              <a:avLst/>
            </a:prstGeom>
          </p:spPr>
        </p:pic>
        <p:pic>
          <p:nvPicPr>
            <p:cNvPr id="21" name="Рисунок 20" descr="MM900318055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372200" y="0"/>
              <a:ext cx="2257642" cy="1268337"/>
            </a:xfrm>
            <a:prstGeom prst="rect">
              <a:avLst/>
            </a:prstGeom>
          </p:spPr>
        </p:pic>
        <p:pic>
          <p:nvPicPr>
            <p:cNvPr id="25" name="Рисунок 24" descr="MM900318055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399055" y="2276872"/>
              <a:ext cx="1744945" cy="980306"/>
            </a:xfrm>
            <a:prstGeom prst="rect">
              <a:avLst/>
            </a:prstGeom>
          </p:spPr>
        </p:pic>
        <p:pic>
          <p:nvPicPr>
            <p:cNvPr id="20" name="Рисунок 19" descr="MC900123041.WM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0" y="-315416"/>
              <a:ext cx="3946659" cy="6840760"/>
            </a:xfrm>
            <a:prstGeom prst="rect">
              <a:avLst/>
            </a:prstGeom>
          </p:spPr>
        </p:pic>
        <p:pic>
          <p:nvPicPr>
            <p:cNvPr id="15" name="Рисунок 14" descr="MC900122863.WM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619672" y="-523526"/>
              <a:ext cx="4032448" cy="738152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4" name="Рисунок 3" descr="kartina15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208213" y="5103674"/>
              <a:ext cx="619624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ЗАМОК ВЕЛИКАНА</a:t>
              </a:r>
              <a:endPara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7999"/>
              <a:chOff x="0" y="1"/>
              <a:chExt cx="9144000" cy="6857999"/>
            </a:xfrm>
          </p:grpSpPr>
          <p:pic>
            <p:nvPicPr>
              <p:cNvPr id="2" name="Рисунок 1" descr="Рисунок (15)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0" y="1"/>
                <a:ext cx="9144000" cy="6857999"/>
              </a:xfrm>
              <a:prstGeom prst="rect">
                <a:avLst/>
              </a:prstGeom>
            </p:spPr>
          </p:pic>
          <p:sp>
            <p:nvSpPr>
              <p:cNvPr id="4" name="Блок-схема: перфолента 3"/>
              <p:cNvSpPr/>
              <p:nvPr/>
            </p:nvSpPr>
            <p:spPr>
              <a:xfrm>
                <a:off x="1619672" y="4509120"/>
                <a:ext cx="6408712" cy="1659845"/>
              </a:xfrm>
              <a:prstGeom prst="flowChartPunchedTap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Спасибо за внимание.</a:t>
                </a:r>
                <a:endParaRPr lang="ru-RU" sz="44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" name="Солнце 5"/>
            <p:cNvSpPr/>
            <p:nvPr/>
          </p:nvSpPr>
          <p:spPr>
            <a:xfrm>
              <a:off x="2051720" y="0"/>
              <a:ext cx="5580112" cy="3717032"/>
            </a:xfrm>
            <a:prstGeom prst="sun">
              <a:avLst>
                <a:gd name="adj" fmla="val 12500"/>
              </a:avLst>
            </a:prstGeom>
            <a:solidFill>
              <a:srgbClr val="0070C0">
                <a:alpha val="14118"/>
              </a:srgbClr>
            </a:solidFill>
            <a:ln>
              <a:solidFill>
                <a:srgbClr val="00B0F0">
                  <a:alpha val="3137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Роли исполняли:</a:t>
              </a:r>
            </a:p>
            <a:p>
              <a:pPr algn="ctr"/>
              <a:r>
                <a:rPr lang="ru-RU" sz="1400" dirty="0" smtClean="0"/>
                <a:t>Дошколята  подготовительной  группы «Цветик – </a:t>
              </a:r>
              <a:r>
                <a:rPr lang="ru-RU" sz="1400" dirty="0" err="1" smtClean="0"/>
                <a:t>семицветик</a:t>
              </a:r>
              <a:r>
                <a:rPr lang="ru-RU" sz="1400" dirty="0" smtClean="0"/>
                <a:t>».</a:t>
              </a:r>
            </a:p>
            <a:p>
              <a:pPr algn="ctr"/>
              <a:r>
                <a:rPr lang="ru-RU" sz="1400" dirty="0" smtClean="0"/>
                <a:t>Под  руководством  муз. руководителя -Троицкая Л.А.</a:t>
              </a:r>
            </a:p>
            <a:p>
              <a:pPr algn="ctr"/>
              <a:endParaRPr lang="ru-RU" sz="1400" dirty="0" smtClean="0"/>
            </a:p>
            <a:p>
              <a:pPr algn="ctr"/>
              <a:r>
                <a:rPr lang="ru-RU" sz="1400" dirty="0" smtClean="0"/>
                <a:t>Воспитателя -Гаврилова А.А. Костюмы готовили родители .</a:t>
              </a:r>
            </a:p>
            <a:p>
              <a:pPr algn="ctr"/>
              <a:r>
                <a:rPr lang="ru-RU" sz="1400" dirty="0" smtClean="0"/>
                <a:t>Аванс- сцену создала  Гаврилова А.А. </a:t>
              </a:r>
              <a:endParaRPr lang="ru-RU" sz="1400" dirty="0"/>
            </a:p>
          </p:txBody>
        </p:sp>
      </p:grpSp>
    </p:spTree>
  </p:cSld>
  <p:clrMapOvr>
    <a:masterClrMapping/>
  </p:clrMapOvr>
  <p:transition spd="med">
    <p:wipe dir="r"/>
    <p:sndAc>
      <p:stSnd loop="1"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CBA8A"/>
      </a:accent1>
      <a:accent2>
        <a:srgbClr val="DDC1E3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43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Гаврилова А.А; ГДОУ №102; г.СПб.</dc:creator>
  <cp:keywords>Муз. сказка.</cp:keywords>
  <cp:lastModifiedBy>User Гаврилова</cp:lastModifiedBy>
  <cp:revision>81</cp:revision>
  <dcterms:created xsi:type="dcterms:W3CDTF">2013-01-27T21:54:58Z</dcterms:created>
  <dcterms:modified xsi:type="dcterms:W3CDTF">2014-07-14T05:44:55Z</dcterms:modified>
</cp:coreProperties>
</file>