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6" d="100"/>
          <a:sy n="66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88ABF0-8F9C-4EBA-990E-F37B1BCDDCB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C641A3-2BD8-4CCC-9B7A-6C69F0CCF1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348881"/>
            <a:ext cx="6984776" cy="165618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Духовые инструменты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оркестра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08912" cy="151216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№35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олпинского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Санкт-Петербурга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43711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Хрусталева О.И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7332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Петербург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2014г</a:t>
            </a:r>
          </a:p>
        </p:txBody>
      </p:sp>
    </p:spTree>
    <p:extLst>
      <p:ext uri="{BB962C8B-B14F-4D97-AF65-F5344CB8AC3E}">
        <p14:creationId xmlns:p14="http://schemas.microsoft.com/office/powerpoint/2010/main" val="39904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туба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Тембр густой,</a:t>
            </a:r>
          </a:p>
          <a:p>
            <a:pPr marL="0" indent="0">
              <a:buNone/>
            </a:pPr>
            <a:r>
              <a:rPr lang="ru-RU" dirty="0" smtClean="0"/>
              <a:t>глубокий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817734"/>
            <a:ext cx="3024336" cy="456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7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8363272" cy="169242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Ударные инструменты</a:t>
            </a:r>
            <a:br>
              <a:rPr lang="ru-RU" dirty="0" smtClean="0"/>
            </a:br>
            <a:r>
              <a:rPr lang="ru-RU" dirty="0" smtClean="0"/>
              <a:t>группа, в которую входят: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6572200" cy="33497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л</a:t>
            </a:r>
            <a:r>
              <a:rPr lang="ru-RU" sz="2600" dirty="0" smtClean="0"/>
              <a:t>итавры,</a:t>
            </a:r>
          </a:p>
          <a:p>
            <a:pPr marL="0" indent="0">
              <a:buNone/>
            </a:pPr>
            <a:r>
              <a:rPr lang="ru-RU" sz="2600" dirty="0"/>
              <a:t>м</a:t>
            </a:r>
            <a:r>
              <a:rPr lang="ru-RU" sz="2600" dirty="0" smtClean="0"/>
              <a:t>алый и большой барабаны,</a:t>
            </a:r>
          </a:p>
          <a:p>
            <a:pPr marL="0" indent="0">
              <a:buNone/>
            </a:pPr>
            <a:r>
              <a:rPr lang="ru-RU" sz="2600" dirty="0"/>
              <a:t>т</a:t>
            </a:r>
            <a:r>
              <a:rPr lang="ru-RU" sz="2600" dirty="0" smtClean="0"/>
              <a:t>ам-там,</a:t>
            </a:r>
          </a:p>
          <a:p>
            <a:pPr marL="0" indent="0">
              <a:buNone/>
            </a:pPr>
            <a:r>
              <a:rPr lang="ru-RU" sz="2600" dirty="0"/>
              <a:t>т</a:t>
            </a:r>
            <a:r>
              <a:rPr lang="ru-RU" sz="2600" dirty="0" smtClean="0"/>
              <a:t>реугольник,</a:t>
            </a:r>
          </a:p>
          <a:p>
            <a:pPr marL="0" indent="0">
              <a:buNone/>
            </a:pPr>
            <a:r>
              <a:rPr lang="ru-RU" sz="2600" dirty="0"/>
              <a:t>б</a:t>
            </a:r>
            <a:r>
              <a:rPr lang="ru-RU" sz="2600" dirty="0" smtClean="0"/>
              <a:t>убен,</a:t>
            </a:r>
          </a:p>
          <a:p>
            <a:pPr marL="0" indent="0">
              <a:buNone/>
            </a:pPr>
            <a:r>
              <a:rPr lang="ru-RU" sz="2600" dirty="0"/>
              <a:t>к</a:t>
            </a:r>
            <a:r>
              <a:rPr lang="ru-RU" sz="2600" dirty="0" smtClean="0"/>
              <a:t>олокола,</a:t>
            </a:r>
          </a:p>
          <a:p>
            <a:pPr marL="0" indent="0">
              <a:buNone/>
            </a:pPr>
            <a:r>
              <a:rPr lang="ru-RU" sz="2600" dirty="0" smtClean="0"/>
              <a:t>ксилофон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литавры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ембр от еле слышного</a:t>
            </a:r>
          </a:p>
          <a:p>
            <a:pPr marL="0" indent="0">
              <a:buNone/>
            </a:pPr>
            <a:r>
              <a:rPr lang="ru-RU" dirty="0"/>
              <a:t>ш</a:t>
            </a:r>
            <a:r>
              <a:rPr lang="ru-RU" dirty="0" smtClean="0"/>
              <a:t>ороха до мощного</a:t>
            </a:r>
          </a:p>
          <a:p>
            <a:pPr marL="0" indent="0">
              <a:buNone/>
            </a:pPr>
            <a:r>
              <a:rPr lang="ru-RU" dirty="0" smtClean="0"/>
              <a:t>грохота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240360" cy="429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71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силофон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ембр – резкий,</a:t>
            </a:r>
          </a:p>
          <a:p>
            <a:pPr marL="0" indent="0">
              <a:buNone/>
            </a:pPr>
            <a:r>
              <a:rPr lang="ru-RU" dirty="0" smtClean="0"/>
              <a:t>щелкающий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5283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8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9" y="620688"/>
            <a:ext cx="3816424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87624" y="2348880"/>
            <a:ext cx="6400800" cy="338437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Голос каждого инструмента индивидуален и неповторим.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Подобно палитре художника, музыкальные тембры также очень разнообразны.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1800" i="1" dirty="0" smtClean="0"/>
              <a:t>* Материал </a:t>
            </a:r>
            <a:r>
              <a:rPr lang="ru-RU" sz="1800" i="1" dirty="0"/>
              <a:t>и иллюстрации использованы из интернет ресурсов 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40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музыкальными инструментами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Продолжать знакомить детей с разными музыкальными инструментами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Разделять инструменты на группы: ударные и духовые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умение соотносить звук  музыкального инструмента с изображением на слайде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6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5443007" cy="1721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Духовые инструменты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1680" y="4046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7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флейта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Мягкий звук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14105"/>
            <a:ext cx="32803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04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кларнет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00200"/>
            <a:ext cx="74888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Звук чистый, </a:t>
            </a:r>
          </a:p>
          <a:p>
            <a:pPr marL="0" indent="0">
              <a:buNone/>
            </a:pPr>
            <a:r>
              <a:rPr lang="ru-RU" dirty="0" smtClean="0"/>
              <a:t>   нежный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9" b="5574"/>
          <a:stretch/>
        </p:blipFill>
        <p:spPr bwMode="auto">
          <a:xfrm>
            <a:off x="2555776" y="2138986"/>
            <a:ext cx="2634275" cy="44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99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889" y="465313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гобой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Тембр более теплый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и густой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76355"/>
            <a:ext cx="314642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0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884245" cy="33123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Медная духовая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16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труба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Тембр яркий,</a:t>
            </a:r>
          </a:p>
          <a:p>
            <a:pPr marL="0" indent="0">
              <a:buNone/>
            </a:pPr>
            <a:r>
              <a:rPr lang="ru-RU" dirty="0"/>
              <a:t>л</a:t>
            </a:r>
            <a:r>
              <a:rPr lang="ru-RU" dirty="0" smtClean="0"/>
              <a:t>етящий,</a:t>
            </a:r>
          </a:p>
          <a:p>
            <a:pPr marL="0" indent="0">
              <a:buNone/>
            </a:pPr>
            <a:r>
              <a:rPr lang="ru-RU" dirty="0" smtClean="0"/>
              <a:t>праздничный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45638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15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валторна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Тембр мягкий,</a:t>
            </a:r>
          </a:p>
          <a:p>
            <a:pPr marL="0" indent="0">
              <a:buNone/>
            </a:pPr>
            <a:r>
              <a:rPr lang="ru-RU" dirty="0" smtClean="0"/>
              <a:t>теплый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368" y="1733465"/>
            <a:ext cx="2880320" cy="458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10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000"/>
    </mc:Choice>
    <mc:Fallback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157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Государственное бюджетное дошкольное образовательное учреждение №35 Колпинского района Санкт-Петербурга </vt:lpstr>
      <vt:lpstr>Презентация PowerPoint</vt:lpstr>
      <vt:lpstr>Духовые инструменты</vt:lpstr>
      <vt:lpstr>флейта</vt:lpstr>
      <vt:lpstr>кларнет</vt:lpstr>
      <vt:lpstr>гобой</vt:lpstr>
      <vt:lpstr>Медная духовая группа</vt:lpstr>
      <vt:lpstr>труба</vt:lpstr>
      <vt:lpstr>валторна</vt:lpstr>
      <vt:lpstr>туба</vt:lpstr>
      <vt:lpstr>Ударные инструменты группа, в которую входят: </vt:lpstr>
      <vt:lpstr>литавры</vt:lpstr>
      <vt:lpstr>ксилофон</vt:lpstr>
      <vt:lpstr>вывод: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№35 Колпинского района Санкт-Петербурга</dc:title>
  <dc:creator>Admin</dc:creator>
  <cp:lastModifiedBy>Пользователь</cp:lastModifiedBy>
  <cp:revision>36</cp:revision>
  <dcterms:created xsi:type="dcterms:W3CDTF">2014-06-23T13:13:35Z</dcterms:created>
  <dcterms:modified xsi:type="dcterms:W3CDTF">2014-07-01T05:43:15Z</dcterms:modified>
</cp:coreProperties>
</file>