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49E0C-2847-4380-84CC-EA34C30CB8A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5FCB81-C20D-40DF-9B86-8E53F15B0DFC}">
      <dgm:prSet/>
      <dgm:spPr/>
      <dgm:t>
        <a:bodyPr/>
        <a:lstStyle/>
        <a:p>
          <a:pPr algn="ctr"/>
          <a:r>
            <a:rPr lang="ru-RU" b="1" dirty="0" smtClean="0">
              <a:solidFill>
                <a:srgbClr val="FFFF00"/>
              </a:solidFill>
            </a:rPr>
            <a:t>Статические упражнения</a:t>
          </a:r>
          <a:endParaRPr lang="ru-RU" dirty="0">
            <a:solidFill>
              <a:srgbClr val="FFFF00"/>
            </a:solidFill>
          </a:endParaRPr>
        </a:p>
      </dgm:t>
    </dgm:pt>
    <dgm:pt modelId="{AC83D855-17DB-4149-AEB2-802B89F471CF}" type="parTrans" cxnId="{B51863BC-7E8E-40EC-8F10-9725B2CCCFE9}">
      <dgm:prSet/>
      <dgm:spPr/>
      <dgm:t>
        <a:bodyPr/>
        <a:lstStyle/>
        <a:p>
          <a:pPr algn="ctr"/>
          <a:endParaRPr lang="ru-RU"/>
        </a:p>
      </dgm:t>
    </dgm:pt>
    <dgm:pt modelId="{57406F51-A407-4305-A886-37F4109D1FDB}" type="sibTrans" cxnId="{B51863BC-7E8E-40EC-8F10-9725B2CCCFE9}">
      <dgm:prSet/>
      <dgm:spPr/>
      <dgm:t>
        <a:bodyPr/>
        <a:lstStyle/>
        <a:p>
          <a:pPr algn="ctr"/>
          <a:endParaRPr lang="ru-RU"/>
        </a:p>
      </dgm:t>
    </dgm:pt>
    <dgm:pt modelId="{E385EF15-EB39-48D9-9553-355D447655FF}">
      <dgm:prSet/>
      <dgm:spPr/>
      <dgm:t>
        <a:bodyPr/>
        <a:lstStyle/>
        <a:p>
          <a:pPr algn="ctr"/>
          <a:r>
            <a:rPr lang="ru-RU" b="1" dirty="0" smtClean="0">
              <a:solidFill>
                <a:srgbClr val="FFFF00"/>
              </a:solidFill>
            </a:rPr>
            <a:t>Динамические упражнения</a:t>
          </a:r>
          <a:r>
            <a:rPr lang="ru-RU" b="1" dirty="0" smtClean="0"/>
            <a:t> </a:t>
          </a:r>
          <a:endParaRPr lang="ru-RU" dirty="0"/>
        </a:p>
      </dgm:t>
    </dgm:pt>
    <dgm:pt modelId="{792A42C7-5319-4504-88CC-618DC2BBE4A6}" type="parTrans" cxnId="{BF0EA784-2B46-4A9D-B832-5C16D3678685}">
      <dgm:prSet/>
      <dgm:spPr/>
      <dgm:t>
        <a:bodyPr/>
        <a:lstStyle/>
        <a:p>
          <a:pPr algn="ctr"/>
          <a:endParaRPr lang="ru-RU"/>
        </a:p>
      </dgm:t>
    </dgm:pt>
    <dgm:pt modelId="{075306B1-6508-4879-94A1-C04450321070}" type="sibTrans" cxnId="{BF0EA784-2B46-4A9D-B832-5C16D3678685}">
      <dgm:prSet/>
      <dgm:spPr/>
      <dgm:t>
        <a:bodyPr/>
        <a:lstStyle/>
        <a:p>
          <a:pPr algn="ctr"/>
          <a:endParaRPr lang="ru-RU"/>
        </a:p>
      </dgm:t>
    </dgm:pt>
    <dgm:pt modelId="{655A1F56-CCF1-4EF5-9AC9-458583AFDB7A}" type="pres">
      <dgm:prSet presAssocID="{D2F49E0C-2847-4380-84CC-EA34C30CB8A0}" presName="linear" presStyleCnt="0">
        <dgm:presLayoutVars>
          <dgm:dir/>
          <dgm:animLvl val="lvl"/>
          <dgm:resizeHandles val="exact"/>
        </dgm:presLayoutVars>
      </dgm:prSet>
      <dgm:spPr/>
    </dgm:pt>
    <dgm:pt modelId="{E5623EAA-FE15-48E2-B458-52BDA8B92F6C}" type="pres">
      <dgm:prSet presAssocID="{E385EF15-EB39-48D9-9553-355D447655FF}" presName="parentLin" presStyleCnt="0"/>
      <dgm:spPr/>
    </dgm:pt>
    <dgm:pt modelId="{AA0FEABE-5829-4DDA-83C6-CD472CEF4665}" type="pres">
      <dgm:prSet presAssocID="{E385EF15-EB39-48D9-9553-355D447655FF}" presName="parentLeftMargin" presStyleLbl="node1" presStyleIdx="0" presStyleCnt="2"/>
      <dgm:spPr/>
    </dgm:pt>
    <dgm:pt modelId="{18C5D16E-CC90-4948-BCD5-CAA67E1A232A}" type="pres">
      <dgm:prSet presAssocID="{E385EF15-EB39-48D9-9553-355D447655F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49AB079-97EA-4BF4-A125-760E1FA8CF6C}" type="pres">
      <dgm:prSet presAssocID="{E385EF15-EB39-48D9-9553-355D447655FF}" presName="negativeSpace" presStyleCnt="0"/>
      <dgm:spPr/>
    </dgm:pt>
    <dgm:pt modelId="{D906AA0F-EAE1-47FA-889C-8EC45129BE6D}" type="pres">
      <dgm:prSet presAssocID="{E385EF15-EB39-48D9-9553-355D447655FF}" presName="childText" presStyleLbl="conFgAcc1" presStyleIdx="0" presStyleCnt="2" custLinFactNeighborY="11560">
        <dgm:presLayoutVars>
          <dgm:bulletEnabled val="1"/>
        </dgm:presLayoutVars>
      </dgm:prSet>
      <dgm:spPr/>
    </dgm:pt>
    <dgm:pt modelId="{04A1007D-BCF6-4193-8544-151A3DABD940}" type="pres">
      <dgm:prSet presAssocID="{075306B1-6508-4879-94A1-C04450321070}" presName="spaceBetweenRectangles" presStyleCnt="0"/>
      <dgm:spPr/>
    </dgm:pt>
    <dgm:pt modelId="{B9A5F992-C166-46F3-B767-54F7354FCE01}" type="pres">
      <dgm:prSet presAssocID="{BE5FCB81-C20D-40DF-9B86-8E53F15B0DFC}" presName="parentLin" presStyleCnt="0"/>
      <dgm:spPr/>
    </dgm:pt>
    <dgm:pt modelId="{BA41BFA7-47A8-4933-BAF4-247EDE657A13}" type="pres">
      <dgm:prSet presAssocID="{BE5FCB81-C20D-40DF-9B86-8E53F15B0DFC}" presName="parentLeftMargin" presStyleLbl="node1" presStyleIdx="0" presStyleCnt="2"/>
      <dgm:spPr/>
    </dgm:pt>
    <dgm:pt modelId="{98B7A4F1-63AE-4A0C-B62F-0941782EBA0E}" type="pres">
      <dgm:prSet presAssocID="{BE5FCB81-C20D-40DF-9B86-8E53F15B0DF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75C974E-F589-41BE-B246-3E94B82F96A8}" type="pres">
      <dgm:prSet presAssocID="{BE5FCB81-C20D-40DF-9B86-8E53F15B0DFC}" presName="negativeSpace" presStyleCnt="0"/>
      <dgm:spPr/>
    </dgm:pt>
    <dgm:pt modelId="{4C783DBF-6BDE-49F0-A6F3-58587045F831}" type="pres">
      <dgm:prSet presAssocID="{BE5FCB81-C20D-40DF-9B86-8E53F15B0DF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E99EF14-2B82-4991-A5A0-2DBEC1702311}" type="presOf" srcId="{E385EF15-EB39-48D9-9553-355D447655FF}" destId="{AA0FEABE-5829-4DDA-83C6-CD472CEF4665}" srcOrd="0" destOrd="0" presId="urn:microsoft.com/office/officeart/2005/8/layout/list1"/>
    <dgm:cxn modelId="{D1CB1834-E7E6-42FE-B1DE-D3CE2959948D}" type="presOf" srcId="{D2F49E0C-2847-4380-84CC-EA34C30CB8A0}" destId="{655A1F56-CCF1-4EF5-9AC9-458583AFDB7A}" srcOrd="0" destOrd="0" presId="urn:microsoft.com/office/officeart/2005/8/layout/list1"/>
    <dgm:cxn modelId="{BF0EA784-2B46-4A9D-B832-5C16D3678685}" srcId="{D2F49E0C-2847-4380-84CC-EA34C30CB8A0}" destId="{E385EF15-EB39-48D9-9553-355D447655FF}" srcOrd="0" destOrd="0" parTransId="{792A42C7-5319-4504-88CC-618DC2BBE4A6}" sibTransId="{075306B1-6508-4879-94A1-C04450321070}"/>
    <dgm:cxn modelId="{0C777AB2-BA4C-42A9-AAB8-2A24B36E19D0}" type="presOf" srcId="{BE5FCB81-C20D-40DF-9B86-8E53F15B0DFC}" destId="{BA41BFA7-47A8-4933-BAF4-247EDE657A13}" srcOrd="0" destOrd="0" presId="urn:microsoft.com/office/officeart/2005/8/layout/list1"/>
    <dgm:cxn modelId="{E85FED2E-4A28-4BAE-9BDE-5DFA9EF61941}" type="presOf" srcId="{E385EF15-EB39-48D9-9553-355D447655FF}" destId="{18C5D16E-CC90-4948-BCD5-CAA67E1A232A}" srcOrd="1" destOrd="0" presId="urn:microsoft.com/office/officeart/2005/8/layout/list1"/>
    <dgm:cxn modelId="{86BAE7C5-3687-4564-B98A-45FDCB729655}" type="presOf" srcId="{BE5FCB81-C20D-40DF-9B86-8E53F15B0DFC}" destId="{98B7A4F1-63AE-4A0C-B62F-0941782EBA0E}" srcOrd="1" destOrd="0" presId="urn:microsoft.com/office/officeart/2005/8/layout/list1"/>
    <dgm:cxn modelId="{B51863BC-7E8E-40EC-8F10-9725B2CCCFE9}" srcId="{D2F49E0C-2847-4380-84CC-EA34C30CB8A0}" destId="{BE5FCB81-C20D-40DF-9B86-8E53F15B0DFC}" srcOrd="1" destOrd="0" parTransId="{AC83D855-17DB-4149-AEB2-802B89F471CF}" sibTransId="{57406F51-A407-4305-A886-37F4109D1FDB}"/>
    <dgm:cxn modelId="{BAB8B245-64C1-42F7-A991-50E61AADF960}" type="presParOf" srcId="{655A1F56-CCF1-4EF5-9AC9-458583AFDB7A}" destId="{E5623EAA-FE15-48E2-B458-52BDA8B92F6C}" srcOrd="0" destOrd="0" presId="urn:microsoft.com/office/officeart/2005/8/layout/list1"/>
    <dgm:cxn modelId="{EB9D9785-3196-4922-97E5-40D771FDCEF3}" type="presParOf" srcId="{E5623EAA-FE15-48E2-B458-52BDA8B92F6C}" destId="{AA0FEABE-5829-4DDA-83C6-CD472CEF4665}" srcOrd="0" destOrd="0" presId="urn:microsoft.com/office/officeart/2005/8/layout/list1"/>
    <dgm:cxn modelId="{9DD1FF84-A147-4151-B18E-FB38E9F06939}" type="presParOf" srcId="{E5623EAA-FE15-48E2-B458-52BDA8B92F6C}" destId="{18C5D16E-CC90-4948-BCD5-CAA67E1A232A}" srcOrd="1" destOrd="0" presId="urn:microsoft.com/office/officeart/2005/8/layout/list1"/>
    <dgm:cxn modelId="{A6ED2C15-079B-4ECD-BC19-C5917BE7B4E5}" type="presParOf" srcId="{655A1F56-CCF1-4EF5-9AC9-458583AFDB7A}" destId="{749AB079-97EA-4BF4-A125-760E1FA8CF6C}" srcOrd="1" destOrd="0" presId="urn:microsoft.com/office/officeart/2005/8/layout/list1"/>
    <dgm:cxn modelId="{A2A5448E-A213-45C1-976B-4E381A0400C0}" type="presParOf" srcId="{655A1F56-CCF1-4EF5-9AC9-458583AFDB7A}" destId="{D906AA0F-EAE1-47FA-889C-8EC45129BE6D}" srcOrd="2" destOrd="0" presId="urn:microsoft.com/office/officeart/2005/8/layout/list1"/>
    <dgm:cxn modelId="{48F98FB4-FDB0-4A45-8918-30A742A15C1B}" type="presParOf" srcId="{655A1F56-CCF1-4EF5-9AC9-458583AFDB7A}" destId="{04A1007D-BCF6-4193-8544-151A3DABD940}" srcOrd="3" destOrd="0" presId="urn:microsoft.com/office/officeart/2005/8/layout/list1"/>
    <dgm:cxn modelId="{164F5A99-9989-4C29-8F5C-6636F7DEF6AF}" type="presParOf" srcId="{655A1F56-CCF1-4EF5-9AC9-458583AFDB7A}" destId="{B9A5F992-C166-46F3-B767-54F7354FCE01}" srcOrd="4" destOrd="0" presId="urn:microsoft.com/office/officeart/2005/8/layout/list1"/>
    <dgm:cxn modelId="{29D6A527-C467-4F7D-94C5-FE79D0888841}" type="presParOf" srcId="{B9A5F992-C166-46F3-B767-54F7354FCE01}" destId="{BA41BFA7-47A8-4933-BAF4-247EDE657A13}" srcOrd="0" destOrd="0" presId="urn:microsoft.com/office/officeart/2005/8/layout/list1"/>
    <dgm:cxn modelId="{CCE68C88-A12D-4B0E-90D1-C7D2D6CDB6CD}" type="presParOf" srcId="{B9A5F992-C166-46F3-B767-54F7354FCE01}" destId="{98B7A4F1-63AE-4A0C-B62F-0941782EBA0E}" srcOrd="1" destOrd="0" presId="urn:microsoft.com/office/officeart/2005/8/layout/list1"/>
    <dgm:cxn modelId="{3F779A5D-1F3A-4F87-A1C6-4F94E43FC8C0}" type="presParOf" srcId="{655A1F56-CCF1-4EF5-9AC9-458583AFDB7A}" destId="{F75C974E-F589-41BE-B246-3E94B82F96A8}" srcOrd="5" destOrd="0" presId="urn:microsoft.com/office/officeart/2005/8/layout/list1"/>
    <dgm:cxn modelId="{836EFC78-BC41-456C-832A-159C731156C2}" type="presParOf" srcId="{655A1F56-CCF1-4EF5-9AC9-458583AFDB7A}" destId="{4C783DBF-6BDE-49F0-A6F3-58587045F83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70B42C-6222-4935-970B-1B712F46659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644760-33BA-4A74-A846-BCB9AD58C87A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Упражнения для нижней челюсти</a:t>
          </a:r>
          <a:endParaRPr lang="ru-RU" b="1" dirty="0">
            <a:solidFill>
              <a:srgbClr val="FFFF00"/>
            </a:solidFill>
          </a:endParaRPr>
        </a:p>
      </dgm:t>
    </dgm:pt>
    <dgm:pt modelId="{034ABF14-FCC2-4534-A2D5-F0362DD456C1}" type="parTrans" cxnId="{352144F5-8F35-480C-B4DC-FE87967BD176}">
      <dgm:prSet/>
      <dgm:spPr/>
      <dgm:t>
        <a:bodyPr/>
        <a:lstStyle/>
        <a:p>
          <a:endParaRPr lang="ru-RU"/>
        </a:p>
      </dgm:t>
    </dgm:pt>
    <dgm:pt modelId="{6D8C8BFD-25C6-43FF-8BB7-8B1AAE2360AE}" type="sibTrans" cxnId="{352144F5-8F35-480C-B4DC-FE87967BD176}">
      <dgm:prSet/>
      <dgm:spPr/>
      <dgm:t>
        <a:bodyPr/>
        <a:lstStyle/>
        <a:p>
          <a:endParaRPr lang="ru-RU"/>
        </a:p>
      </dgm:t>
    </dgm:pt>
    <dgm:pt modelId="{113B7CCB-DF64-444C-8030-1A155365A075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Упражнения для щёк</a:t>
          </a:r>
          <a:endParaRPr lang="ru-RU" b="1" dirty="0">
            <a:solidFill>
              <a:srgbClr val="FFFF00"/>
            </a:solidFill>
          </a:endParaRPr>
        </a:p>
      </dgm:t>
    </dgm:pt>
    <dgm:pt modelId="{DB656BB3-8CFF-4531-8039-7461DB8DA2E0}" type="parTrans" cxnId="{2D4A8F72-85F1-403E-B737-DA99F7363F2B}">
      <dgm:prSet/>
      <dgm:spPr/>
      <dgm:t>
        <a:bodyPr/>
        <a:lstStyle/>
        <a:p>
          <a:endParaRPr lang="ru-RU"/>
        </a:p>
      </dgm:t>
    </dgm:pt>
    <dgm:pt modelId="{82BCBA95-9ED1-4661-A666-74FF210DBCE5}" type="sibTrans" cxnId="{2D4A8F72-85F1-403E-B737-DA99F7363F2B}">
      <dgm:prSet/>
      <dgm:spPr/>
      <dgm:t>
        <a:bodyPr/>
        <a:lstStyle/>
        <a:p>
          <a:endParaRPr lang="ru-RU"/>
        </a:p>
      </dgm:t>
    </dgm:pt>
    <dgm:pt modelId="{62336A81-81B4-4B66-905F-7CFB46D12049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Упражнения для губ</a:t>
          </a:r>
          <a:endParaRPr lang="ru-RU" b="1" dirty="0">
            <a:solidFill>
              <a:srgbClr val="FFFF00"/>
            </a:solidFill>
          </a:endParaRPr>
        </a:p>
      </dgm:t>
    </dgm:pt>
    <dgm:pt modelId="{341A7D86-BB35-4709-8E58-B9F9BD346BC2}" type="parTrans" cxnId="{056B1D29-5DBB-42F2-9BDC-3295A59B70EB}">
      <dgm:prSet/>
      <dgm:spPr/>
      <dgm:t>
        <a:bodyPr/>
        <a:lstStyle/>
        <a:p>
          <a:endParaRPr lang="ru-RU"/>
        </a:p>
      </dgm:t>
    </dgm:pt>
    <dgm:pt modelId="{6E7D34EE-B71E-4F09-8C8B-3491EEF85ECB}" type="sibTrans" cxnId="{056B1D29-5DBB-42F2-9BDC-3295A59B70EB}">
      <dgm:prSet/>
      <dgm:spPr/>
      <dgm:t>
        <a:bodyPr/>
        <a:lstStyle/>
        <a:p>
          <a:endParaRPr lang="ru-RU"/>
        </a:p>
      </dgm:t>
    </dgm:pt>
    <dgm:pt modelId="{7A6186E9-9764-4FE8-9B5C-637042C0D96A}">
      <dgm:prSet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Упражнения для языка</a:t>
          </a:r>
          <a:endParaRPr lang="ru-RU" b="1" dirty="0">
            <a:solidFill>
              <a:srgbClr val="FFFF00"/>
            </a:solidFill>
          </a:endParaRPr>
        </a:p>
      </dgm:t>
    </dgm:pt>
    <dgm:pt modelId="{C1EF400E-933A-4F71-93D8-E4DF635594A6}" type="parTrans" cxnId="{A5B88860-AD03-4A72-B061-894774DCB9AD}">
      <dgm:prSet/>
      <dgm:spPr/>
      <dgm:t>
        <a:bodyPr/>
        <a:lstStyle/>
        <a:p>
          <a:endParaRPr lang="ru-RU"/>
        </a:p>
      </dgm:t>
    </dgm:pt>
    <dgm:pt modelId="{155E98DC-CB4C-4EEF-8E2B-315BF4947824}" type="sibTrans" cxnId="{A5B88860-AD03-4A72-B061-894774DCB9AD}">
      <dgm:prSet/>
      <dgm:spPr/>
      <dgm:t>
        <a:bodyPr/>
        <a:lstStyle/>
        <a:p>
          <a:endParaRPr lang="ru-RU"/>
        </a:p>
      </dgm:t>
    </dgm:pt>
    <dgm:pt modelId="{00018DAB-AF3C-43CC-BD29-8F405265ED1A}">
      <dgm:prSet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Упражнения для мягкого нёба</a:t>
          </a:r>
          <a:endParaRPr lang="ru-RU" b="1" dirty="0">
            <a:solidFill>
              <a:srgbClr val="FFFF00"/>
            </a:solidFill>
          </a:endParaRPr>
        </a:p>
      </dgm:t>
    </dgm:pt>
    <dgm:pt modelId="{BC2E47D5-EC84-4E06-9420-851636E14DD1}" type="parTrans" cxnId="{FF675E62-1883-478F-93A6-0B8C1C25EDD1}">
      <dgm:prSet/>
      <dgm:spPr/>
      <dgm:t>
        <a:bodyPr/>
        <a:lstStyle/>
        <a:p>
          <a:endParaRPr lang="ru-RU"/>
        </a:p>
      </dgm:t>
    </dgm:pt>
    <dgm:pt modelId="{625FD974-C32F-4EE7-8516-D20B3ECC4B13}" type="sibTrans" cxnId="{FF675E62-1883-478F-93A6-0B8C1C25EDD1}">
      <dgm:prSet/>
      <dgm:spPr/>
      <dgm:t>
        <a:bodyPr/>
        <a:lstStyle/>
        <a:p>
          <a:endParaRPr lang="ru-RU"/>
        </a:p>
      </dgm:t>
    </dgm:pt>
    <dgm:pt modelId="{95D95497-592C-471E-9EA7-668D74CB15FE}" type="pres">
      <dgm:prSet presAssocID="{3B70B42C-6222-4935-970B-1B712F466597}" presName="linear" presStyleCnt="0">
        <dgm:presLayoutVars>
          <dgm:dir/>
          <dgm:animLvl val="lvl"/>
          <dgm:resizeHandles val="exact"/>
        </dgm:presLayoutVars>
      </dgm:prSet>
      <dgm:spPr/>
    </dgm:pt>
    <dgm:pt modelId="{1A84D9B2-2AF2-47F5-859D-765728751BD4}" type="pres">
      <dgm:prSet presAssocID="{3D644760-33BA-4A74-A846-BCB9AD58C87A}" presName="parentLin" presStyleCnt="0"/>
      <dgm:spPr/>
    </dgm:pt>
    <dgm:pt modelId="{ABE6C79A-5A40-4182-BBD7-8F79E29A1015}" type="pres">
      <dgm:prSet presAssocID="{3D644760-33BA-4A74-A846-BCB9AD58C87A}" presName="parentLeftMargin" presStyleLbl="node1" presStyleIdx="0" presStyleCnt="5"/>
      <dgm:spPr/>
    </dgm:pt>
    <dgm:pt modelId="{56D2DA10-BA82-4DCD-BA97-131FE6E8308F}" type="pres">
      <dgm:prSet presAssocID="{3D644760-33BA-4A74-A846-BCB9AD58C87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F99DE-93EF-4412-A775-67AAE1E21DD9}" type="pres">
      <dgm:prSet presAssocID="{3D644760-33BA-4A74-A846-BCB9AD58C87A}" presName="negativeSpace" presStyleCnt="0"/>
      <dgm:spPr/>
    </dgm:pt>
    <dgm:pt modelId="{F7E9D602-67E5-45B9-A862-7BF13733B314}" type="pres">
      <dgm:prSet presAssocID="{3D644760-33BA-4A74-A846-BCB9AD58C87A}" presName="childText" presStyleLbl="conFgAcc1" presStyleIdx="0" presStyleCnt="5">
        <dgm:presLayoutVars>
          <dgm:bulletEnabled val="1"/>
        </dgm:presLayoutVars>
      </dgm:prSet>
      <dgm:spPr/>
    </dgm:pt>
    <dgm:pt modelId="{A1E93013-DD3B-4872-97CA-D485752BDADC}" type="pres">
      <dgm:prSet presAssocID="{6D8C8BFD-25C6-43FF-8BB7-8B1AAE2360AE}" presName="spaceBetweenRectangles" presStyleCnt="0"/>
      <dgm:spPr/>
    </dgm:pt>
    <dgm:pt modelId="{49F9FB49-9737-4AB9-9DF5-699585BDC8DE}" type="pres">
      <dgm:prSet presAssocID="{113B7CCB-DF64-444C-8030-1A155365A075}" presName="parentLin" presStyleCnt="0"/>
      <dgm:spPr/>
    </dgm:pt>
    <dgm:pt modelId="{B2901D9A-573C-4184-8432-0712343FF85B}" type="pres">
      <dgm:prSet presAssocID="{113B7CCB-DF64-444C-8030-1A155365A075}" presName="parentLeftMargin" presStyleLbl="node1" presStyleIdx="0" presStyleCnt="5"/>
      <dgm:spPr/>
    </dgm:pt>
    <dgm:pt modelId="{027B91F7-A1E1-4FB6-8D14-8B36DF83A324}" type="pres">
      <dgm:prSet presAssocID="{113B7CCB-DF64-444C-8030-1A155365A07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4E1B5-BCB8-41DE-9EFF-FBE4B44F2327}" type="pres">
      <dgm:prSet presAssocID="{113B7CCB-DF64-444C-8030-1A155365A075}" presName="negativeSpace" presStyleCnt="0"/>
      <dgm:spPr/>
    </dgm:pt>
    <dgm:pt modelId="{6B283730-40B3-4838-8D1A-580ACD625FE8}" type="pres">
      <dgm:prSet presAssocID="{113B7CCB-DF64-444C-8030-1A155365A075}" presName="childText" presStyleLbl="conFgAcc1" presStyleIdx="1" presStyleCnt="5">
        <dgm:presLayoutVars>
          <dgm:bulletEnabled val="1"/>
        </dgm:presLayoutVars>
      </dgm:prSet>
      <dgm:spPr/>
    </dgm:pt>
    <dgm:pt modelId="{7180E6BF-407F-4DBB-861E-CA1F662412FA}" type="pres">
      <dgm:prSet presAssocID="{82BCBA95-9ED1-4661-A666-74FF210DBCE5}" presName="spaceBetweenRectangles" presStyleCnt="0"/>
      <dgm:spPr/>
    </dgm:pt>
    <dgm:pt modelId="{AE5D890C-B036-4CA2-B096-300992A83337}" type="pres">
      <dgm:prSet presAssocID="{62336A81-81B4-4B66-905F-7CFB46D12049}" presName="parentLin" presStyleCnt="0"/>
      <dgm:spPr/>
    </dgm:pt>
    <dgm:pt modelId="{680079FC-DFEA-42AD-AEB5-BD9FCB52B46A}" type="pres">
      <dgm:prSet presAssocID="{62336A81-81B4-4B66-905F-7CFB46D12049}" presName="parentLeftMargin" presStyleLbl="node1" presStyleIdx="1" presStyleCnt="5"/>
      <dgm:spPr/>
    </dgm:pt>
    <dgm:pt modelId="{17D38D1A-52F5-4EB4-A9B9-98DE3E18BECE}" type="pres">
      <dgm:prSet presAssocID="{62336A81-81B4-4B66-905F-7CFB46D1204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24384-248A-4276-933C-FDE24924581A}" type="pres">
      <dgm:prSet presAssocID="{62336A81-81B4-4B66-905F-7CFB46D12049}" presName="negativeSpace" presStyleCnt="0"/>
      <dgm:spPr/>
    </dgm:pt>
    <dgm:pt modelId="{7ECF35E5-1ADA-40D3-93E2-1FE49F6F0724}" type="pres">
      <dgm:prSet presAssocID="{62336A81-81B4-4B66-905F-7CFB46D12049}" presName="childText" presStyleLbl="conFgAcc1" presStyleIdx="2" presStyleCnt="5">
        <dgm:presLayoutVars>
          <dgm:bulletEnabled val="1"/>
        </dgm:presLayoutVars>
      </dgm:prSet>
      <dgm:spPr/>
    </dgm:pt>
    <dgm:pt modelId="{58142563-575A-4DFE-B705-E774BEEDBB51}" type="pres">
      <dgm:prSet presAssocID="{6E7D34EE-B71E-4F09-8C8B-3491EEF85ECB}" presName="spaceBetweenRectangles" presStyleCnt="0"/>
      <dgm:spPr/>
    </dgm:pt>
    <dgm:pt modelId="{AE7AEE89-42E9-45DD-BAFB-03864AFDC983}" type="pres">
      <dgm:prSet presAssocID="{7A6186E9-9764-4FE8-9B5C-637042C0D96A}" presName="parentLin" presStyleCnt="0"/>
      <dgm:spPr/>
    </dgm:pt>
    <dgm:pt modelId="{5481C7CA-733D-4120-83B5-2BCA8349B78A}" type="pres">
      <dgm:prSet presAssocID="{7A6186E9-9764-4FE8-9B5C-637042C0D96A}" presName="parentLeftMargin" presStyleLbl="node1" presStyleIdx="2" presStyleCnt="5"/>
      <dgm:spPr/>
    </dgm:pt>
    <dgm:pt modelId="{6952E063-2A62-4FB3-BF8A-656B2CF2F454}" type="pres">
      <dgm:prSet presAssocID="{7A6186E9-9764-4FE8-9B5C-637042C0D96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FAB99-D260-443E-B0E8-C8B233C792DC}" type="pres">
      <dgm:prSet presAssocID="{7A6186E9-9764-4FE8-9B5C-637042C0D96A}" presName="negativeSpace" presStyleCnt="0"/>
      <dgm:spPr/>
    </dgm:pt>
    <dgm:pt modelId="{A3005C95-F65F-4869-802E-5E50B2CBA346}" type="pres">
      <dgm:prSet presAssocID="{7A6186E9-9764-4FE8-9B5C-637042C0D96A}" presName="childText" presStyleLbl="conFgAcc1" presStyleIdx="3" presStyleCnt="5">
        <dgm:presLayoutVars>
          <dgm:bulletEnabled val="1"/>
        </dgm:presLayoutVars>
      </dgm:prSet>
      <dgm:spPr/>
    </dgm:pt>
    <dgm:pt modelId="{62428D01-DE29-4E5F-960D-C9CA0787B98D}" type="pres">
      <dgm:prSet presAssocID="{155E98DC-CB4C-4EEF-8E2B-315BF4947824}" presName="spaceBetweenRectangles" presStyleCnt="0"/>
      <dgm:spPr/>
    </dgm:pt>
    <dgm:pt modelId="{F96CDFF5-B450-41D2-B49F-8E018CA9A3A7}" type="pres">
      <dgm:prSet presAssocID="{00018DAB-AF3C-43CC-BD29-8F405265ED1A}" presName="parentLin" presStyleCnt="0"/>
      <dgm:spPr/>
    </dgm:pt>
    <dgm:pt modelId="{393E9AF7-C2FA-4985-8DE9-0C8E1FAB2937}" type="pres">
      <dgm:prSet presAssocID="{00018DAB-AF3C-43CC-BD29-8F405265ED1A}" presName="parentLeftMargin" presStyleLbl="node1" presStyleIdx="3" presStyleCnt="5"/>
      <dgm:spPr/>
    </dgm:pt>
    <dgm:pt modelId="{00B2F229-A731-4FE3-B5F0-6361BDD233EF}" type="pres">
      <dgm:prSet presAssocID="{00018DAB-AF3C-43CC-BD29-8F405265ED1A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57E3B75D-72B8-4A82-A1A2-D41A46F1F1FC}" type="pres">
      <dgm:prSet presAssocID="{00018DAB-AF3C-43CC-BD29-8F405265ED1A}" presName="negativeSpace" presStyleCnt="0"/>
      <dgm:spPr/>
    </dgm:pt>
    <dgm:pt modelId="{3C385FB3-5653-4A5B-8AEC-78FA06F6BBCA}" type="pres">
      <dgm:prSet presAssocID="{00018DAB-AF3C-43CC-BD29-8F405265ED1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56B1D29-5DBB-42F2-9BDC-3295A59B70EB}" srcId="{3B70B42C-6222-4935-970B-1B712F466597}" destId="{62336A81-81B4-4B66-905F-7CFB46D12049}" srcOrd="2" destOrd="0" parTransId="{341A7D86-BB35-4709-8E58-B9F9BD346BC2}" sibTransId="{6E7D34EE-B71E-4F09-8C8B-3491EEF85ECB}"/>
    <dgm:cxn modelId="{2AB2A9D7-937A-4409-8974-F77117E7738D}" type="presOf" srcId="{3D644760-33BA-4A74-A846-BCB9AD58C87A}" destId="{56D2DA10-BA82-4DCD-BA97-131FE6E8308F}" srcOrd="1" destOrd="0" presId="urn:microsoft.com/office/officeart/2005/8/layout/list1"/>
    <dgm:cxn modelId="{41BDC700-14CA-4A34-84B7-F91C33E7F391}" type="presOf" srcId="{3B70B42C-6222-4935-970B-1B712F466597}" destId="{95D95497-592C-471E-9EA7-668D74CB15FE}" srcOrd="0" destOrd="0" presId="urn:microsoft.com/office/officeart/2005/8/layout/list1"/>
    <dgm:cxn modelId="{8278C402-8954-4990-AD9B-63BD05F0B13E}" type="presOf" srcId="{113B7CCB-DF64-444C-8030-1A155365A075}" destId="{B2901D9A-573C-4184-8432-0712343FF85B}" srcOrd="0" destOrd="0" presId="urn:microsoft.com/office/officeart/2005/8/layout/list1"/>
    <dgm:cxn modelId="{BA8962EC-90EF-4102-A1FE-DD999DF92D46}" type="presOf" srcId="{3D644760-33BA-4A74-A846-BCB9AD58C87A}" destId="{ABE6C79A-5A40-4182-BBD7-8F79E29A1015}" srcOrd="0" destOrd="0" presId="urn:microsoft.com/office/officeart/2005/8/layout/list1"/>
    <dgm:cxn modelId="{E2A8B167-3DD6-479B-A2DE-DC4513DFCF00}" type="presOf" srcId="{62336A81-81B4-4B66-905F-7CFB46D12049}" destId="{17D38D1A-52F5-4EB4-A9B9-98DE3E18BECE}" srcOrd="1" destOrd="0" presId="urn:microsoft.com/office/officeart/2005/8/layout/list1"/>
    <dgm:cxn modelId="{A5B88860-AD03-4A72-B061-894774DCB9AD}" srcId="{3B70B42C-6222-4935-970B-1B712F466597}" destId="{7A6186E9-9764-4FE8-9B5C-637042C0D96A}" srcOrd="3" destOrd="0" parTransId="{C1EF400E-933A-4F71-93D8-E4DF635594A6}" sibTransId="{155E98DC-CB4C-4EEF-8E2B-315BF4947824}"/>
    <dgm:cxn modelId="{FF675E62-1883-478F-93A6-0B8C1C25EDD1}" srcId="{3B70B42C-6222-4935-970B-1B712F466597}" destId="{00018DAB-AF3C-43CC-BD29-8F405265ED1A}" srcOrd="4" destOrd="0" parTransId="{BC2E47D5-EC84-4E06-9420-851636E14DD1}" sibTransId="{625FD974-C32F-4EE7-8516-D20B3ECC4B13}"/>
    <dgm:cxn modelId="{352144F5-8F35-480C-B4DC-FE87967BD176}" srcId="{3B70B42C-6222-4935-970B-1B712F466597}" destId="{3D644760-33BA-4A74-A846-BCB9AD58C87A}" srcOrd="0" destOrd="0" parTransId="{034ABF14-FCC2-4534-A2D5-F0362DD456C1}" sibTransId="{6D8C8BFD-25C6-43FF-8BB7-8B1AAE2360AE}"/>
    <dgm:cxn modelId="{D61951DA-8003-4F79-87E4-2B33E9F3A9D6}" type="presOf" srcId="{7A6186E9-9764-4FE8-9B5C-637042C0D96A}" destId="{5481C7CA-733D-4120-83B5-2BCA8349B78A}" srcOrd="0" destOrd="0" presId="urn:microsoft.com/office/officeart/2005/8/layout/list1"/>
    <dgm:cxn modelId="{2D4A8F72-85F1-403E-B737-DA99F7363F2B}" srcId="{3B70B42C-6222-4935-970B-1B712F466597}" destId="{113B7CCB-DF64-444C-8030-1A155365A075}" srcOrd="1" destOrd="0" parTransId="{DB656BB3-8CFF-4531-8039-7461DB8DA2E0}" sibTransId="{82BCBA95-9ED1-4661-A666-74FF210DBCE5}"/>
    <dgm:cxn modelId="{1A947C44-04B6-450E-A1C6-CC6DA27161B6}" type="presOf" srcId="{113B7CCB-DF64-444C-8030-1A155365A075}" destId="{027B91F7-A1E1-4FB6-8D14-8B36DF83A324}" srcOrd="1" destOrd="0" presId="urn:microsoft.com/office/officeart/2005/8/layout/list1"/>
    <dgm:cxn modelId="{17F4AAF8-B578-45D9-A9B5-9FD1697F43CF}" type="presOf" srcId="{00018DAB-AF3C-43CC-BD29-8F405265ED1A}" destId="{393E9AF7-C2FA-4985-8DE9-0C8E1FAB2937}" srcOrd="0" destOrd="0" presId="urn:microsoft.com/office/officeart/2005/8/layout/list1"/>
    <dgm:cxn modelId="{6144DFEC-7025-4D34-92F7-B9FE0A380ABE}" type="presOf" srcId="{00018DAB-AF3C-43CC-BD29-8F405265ED1A}" destId="{00B2F229-A731-4FE3-B5F0-6361BDD233EF}" srcOrd="1" destOrd="0" presId="urn:microsoft.com/office/officeart/2005/8/layout/list1"/>
    <dgm:cxn modelId="{E3362F76-040B-4393-B568-B642D0D45F43}" type="presOf" srcId="{7A6186E9-9764-4FE8-9B5C-637042C0D96A}" destId="{6952E063-2A62-4FB3-BF8A-656B2CF2F454}" srcOrd="1" destOrd="0" presId="urn:microsoft.com/office/officeart/2005/8/layout/list1"/>
    <dgm:cxn modelId="{AF395C4B-26D0-4598-85F0-9BA1BBA26A7C}" type="presOf" srcId="{62336A81-81B4-4B66-905F-7CFB46D12049}" destId="{680079FC-DFEA-42AD-AEB5-BD9FCB52B46A}" srcOrd="0" destOrd="0" presId="urn:microsoft.com/office/officeart/2005/8/layout/list1"/>
    <dgm:cxn modelId="{3A49F8E0-70AA-4429-AFAE-242D58697395}" type="presParOf" srcId="{95D95497-592C-471E-9EA7-668D74CB15FE}" destId="{1A84D9B2-2AF2-47F5-859D-765728751BD4}" srcOrd="0" destOrd="0" presId="urn:microsoft.com/office/officeart/2005/8/layout/list1"/>
    <dgm:cxn modelId="{E8F99D6B-B5BD-4B60-8724-F4E4473549A9}" type="presParOf" srcId="{1A84D9B2-2AF2-47F5-859D-765728751BD4}" destId="{ABE6C79A-5A40-4182-BBD7-8F79E29A1015}" srcOrd="0" destOrd="0" presId="urn:microsoft.com/office/officeart/2005/8/layout/list1"/>
    <dgm:cxn modelId="{AEF2BEB8-F348-4AD5-A91C-0C8BE30D5C7A}" type="presParOf" srcId="{1A84D9B2-2AF2-47F5-859D-765728751BD4}" destId="{56D2DA10-BA82-4DCD-BA97-131FE6E8308F}" srcOrd="1" destOrd="0" presId="urn:microsoft.com/office/officeart/2005/8/layout/list1"/>
    <dgm:cxn modelId="{FAB63DBB-298F-42D9-AC0F-AB2718290975}" type="presParOf" srcId="{95D95497-592C-471E-9EA7-668D74CB15FE}" destId="{356F99DE-93EF-4412-A775-67AAE1E21DD9}" srcOrd="1" destOrd="0" presId="urn:microsoft.com/office/officeart/2005/8/layout/list1"/>
    <dgm:cxn modelId="{2F9A2110-D597-4891-B783-D85A967A75BD}" type="presParOf" srcId="{95D95497-592C-471E-9EA7-668D74CB15FE}" destId="{F7E9D602-67E5-45B9-A862-7BF13733B314}" srcOrd="2" destOrd="0" presId="urn:microsoft.com/office/officeart/2005/8/layout/list1"/>
    <dgm:cxn modelId="{65AAB35F-8843-4776-BA20-DC2A721A62B9}" type="presParOf" srcId="{95D95497-592C-471E-9EA7-668D74CB15FE}" destId="{A1E93013-DD3B-4872-97CA-D485752BDADC}" srcOrd="3" destOrd="0" presId="urn:microsoft.com/office/officeart/2005/8/layout/list1"/>
    <dgm:cxn modelId="{517D1D25-F5EA-4C52-A13B-318A728913EF}" type="presParOf" srcId="{95D95497-592C-471E-9EA7-668D74CB15FE}" destId="{49F9FB49-9737-4AB9-9DF5-699585BDC8DE}" srcOrd="4" destOrd="0" presId="urn:microsoft.com/office/officeart/2005/8/layout/list1"/>
    <dgm:cxn modelId="{0728F253-2F85-45AA-B088-FECA975D44DA}" type="presParOf" srcId="{49F9FB49-9737-4AB9-9DF5-699585BDC8DE}" destId="{B2901D9A-573C-4184-8432-0712343FF85B}" srcOrd="0" destOrd="0" presId="urn:microsoft.com/office/officeart/2005/8/layout/list1"/>
    <dgm:cxn modelId="{C0597F52-544B-489E-AB36-5935EC5565B6}" type="presParOf" srcId="{49F9FB49-9737-4AB9-9DF5-699585BDC8DE}" destId="{027B91F7-A1E1-4FB6-8D14-8B36DF83A324}" srcOrd="1" destOrd="0" presId="urn:microsoft.com/office/officeart/2005/8/layout/list1"/>
    <dgm:cxn modelId="{F6EDBEA5-32DA-4D06-B869-0732C0308D4F}" type="presParOf" srcId="{95D95497-592C-471E-9EA7-668D74CB15FE}" destId="{6924E1B5-BCB8-41DE-9EFF-FBE4B44F2327}" srcOrd="5" destOrd="0" presId="urn:microsoft.com/office/officeart/2005/8/layout/list1"/>
    <dgm:cxn modelId="{1266F035-A15E-4DB2-A419-250FBD629D0D}" type="presParOf" srcId="{95D95497-592C-471E-9EA7-668D74CB15FE}" destId="{6B283730-40B3-4838-8D1A-580ACD625FE8}" srcOrd="6" destOrd="0" presId="urn:microsoft.com/office/officeart/2005/8/layout/list1"/>
    <dgm:cxn modelId="{A9DFC4D7-02F2-447B-BB2B-044B44E06F56}" type="presParOf" srcId="{95D95497-592C-471E-9EA7-668D74CB15FE}" destId="{7180E6BF-407F-4DBB-861E-CA1F662412FA}" srcOrd="7" destOrd="0" presId="urn:microsoft.com/office/officeart/2005/8/layout/list1"/>
    <dgm:cxn modelId="{54D1768F-D8E7-47BC-A47E-EE6122BFB33F}" type="presParOf" srcId="{95D95497-592C-471E-9EA7-668D74CB15FE}" destId="{AE5D890C-B036-4CA2-B096-300992A83337}" srcOrd="8" destOrd="0" presId="urn:microsoft.com/office/officeart/2005/8/layout/list1"/>
    <dgm:cxn modelId="{9C3CC2AA-0182-470D-8ACD-3A89D4CA9AD1}" type="presParOf" srcId="{AE5D890C-B036-4CA2-B096-300992A83337}" destId="{680079FC-DFEA-42AD-AEB5-BD9FCB52B46A}" srcOrd="0" destOrd="0" presId="urn:microsoft.com/office/officeart/2005/8/layout/list1"/>
    <dgm:cxn modelId="{5D97B1DF-42BE-4CC1-A588-AF4A78191553}" type="presParOf" srcId="{AE5D890C-B036-4CA2-B096-300992A83337}" destId="{17D38D1A-52F5-4EB4-A9B9-98DE3E18BECE}" srcOrd="1" destOrd="0" presId="urn:microsoft.com/office/officeart/2005/8/layout/list1"/>
    <dgm:cxn modelId="{31D46CD7-439B-41FD-9D35-CB76D989D041}" type="presParOf" srcId="{95D95497-592C-471E-9EA7-668D74CB15FE}" destId="{83124384-248A-4276-933C-FDE24924581A}" srcOrd="9" destOrd="0" presId="urn:microsoft.com/office/officeart/2005/8/layout/list1"/>
    <dgm:cxn modelId="{D2A080C1-D0C2-4F42-8DAA-A42E6F8B3006}" type="presParOf" srcId="{95D95497-592C-471E-9EA7-668D74CB15FE}" destId="{7ECF35E5-1ADA-40D3-93E2-1FE49F6F0724}" srcOrd="10" destOrd="0" presId="urn:microsoft.com/office/officeart/2005/8/layout/list1"/>
    <dgm:cxn modelId="{9B0C0714-A2A5-4EFB-AAED-922A0E4CC6A0}" type="presParOf" srcId="{95D95497-592C-471E-9EA7-668D74CB15FE}" destId="{58142563-575A-4DFE-B705-E774BEEDBB51}" srcOrd="11" destOrd="0" presId="urn:microsoft.com/office/officeart/2005/8/layout/list1"/>
    <dgm:cxn modelId="{36021CB3-2759-44E0-9AA5-8087DE58FE2D}" type="presParOf" srcId="{95D95497-592C-471E-9EA7-668D74CB15FE}" destId="{AE7AEE89-42E9-45DD-BAFB-03864AFDC983}" srcOrd="12" destOrd="0" presId="urn:microsoft.com/office/officeart/2005/8/layout/list1"/>
    <dgm:cxn modelId="{686209F8-30A7-410C-BE64-F674BE45B2E3}" type="presParOf" srcId="{AE7AEE89-42E9-45DD-BAFB-03864AFDC983}" destId="{5481C7CA-733D-4120-83B5-2BCA8349B78A}" srcOrd="0" destOrd="0" presId="urn:microsoft.com/office/officeart/2005/8/layout/list1"/>
    <dgm:cxn modelId="{C07284DC-49C6-41A0-A44C-BB0B226FEB61}" type="presParOf" srcId="{AE7AEE89-42E9-45DD-BAFB-03864AFDC983}" destId="{6952E063-2A62-4FB3-BF8A-656B2CF2F454}" srcOrd="1" destOrd="0" presId="urn:microsoft.com/office/officeart/2005/8/layout/list1"/>
    <dgm:cxn modelId="{AC4E0747-1881-44C8-8C52-E8B1FC3B9114}" type="presParOf" srcId="{95D95497-592C-471E-9EA7-668D74CB15FE}" destId="{F7CFAB99-D260-443E-B0E8-C8B233C792DC}" srcOrd="13" destOrd="0" presId="urn:microsoft.com/office/officeart/2005/8/layout/list1"/>
    <dgm:cxn modelId="{21892941-340B-4FD8-818F-480481114109}" type="presParOf" srcId="{95D95497-592C-471E-9EA7-668D74CB15FE}" destId="{A3005C95-F65F-4869-802E-5E50B2CBA346}" srcOrd="14" destOrd="0" presId="urn:microsoft.com/office/officeart/2005/8/layout/list1"/>
    <dgm:cxn modelId="{CCEC7037-97F7-4D6C-B102-7D88D4937ACA}" type="presParOf" srcId="{95D95497-592C-471E-9EA7-668D74CB15FE}" destId="{62428D01-DE29-4E5F-960D-C9CA0787B98D}" srcOrd="15" destOrd="0" presId="urn:microsoft.com/office/officeart/2005/8/layout/list1"/>
    <dgm:cxn modelId="{152CA689-5E02-4B47-85B0-EBB128E07679}" type="presParOf" srcId="{95D95497-592C-471E-9EA7-668D74CB15FE}" destId="{F96CDFF5-B450-41D2-B49F-8E018CA9A3A7}" srcOrd="16" destOrd="0" presId="urn:microsoft.com/office/officeart/2005/8/layout/list1"/>
    <dgm:cxn modelId="{4F4E8E99-A9D1-4066-8712-5576C25101CD}" type="presParOf" srcId="{F96CDFF5-B450-41D2-B49F-8E018CA9A3A7}" destId="{393E9AF7-C2FA-4985-8DE9-0C8E1FAB2937}" srcOrd="0" destOrd="0" presId="urn:microsoft.com/office/officeart/2005/8/layout/list1"/>
    <dgm:cxn modelId="{536B5518-656A-466F-A9BF-7834490476DD}" type="presParOf" srcId="{F96CDFF5-B450-41D2-B49F-8E018CA9A3A7}" destId="{00B2F229-A731-4FE3-B5F0-6361BDD233EF}" srcOrd="1" destOrd="0" presId="urn:microsoft.com/office/officeart/2005/8/layout/list1"/>
    <dgm:cxn modelId="{18605A98-6671-459E-BEB6-BB50EDB1943C}" type="presParOf" srcId="{95D95497-592C-471E-9EA7-668D74CB15FE}" destId="{57E3B75D-72B8-4A82-A1A2-D41A46F1F1FC}" srcOrd="17" destOrd="0" presId="urn:microsoft.com/office/officeart/2005/8/layout/list1"/>
    <dgm:cxn modelId="{41AA4517-5B33-4A22-8DE2-F18CBB1AB86F}" type="presParOf" srcId="{95D95497-592C-471E-9EA7-668D74CB15FE}" destId="{3C385FB3-5653-4A5B-8AEC-78FA06F6BBC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06AA0F-EAE1-47FA-889C-8EC45129BE6D}">
      <dsp:nvSpPr>
        <dsp:cNvPr id="0" name=""/>
        <dsp:cNvSpPr/>
      </dsp:nvSpPr>
      <dsp:spPr>
        <a:xfrm>
          <a:off x="0" y="1008111"/>
          <a:ext cx="828092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5D16E-CC90-4948-BCD5-CAA67E1A232A}">
      <dsp:nvSpPr>
        <dsp:cNvPr id="0" name=""/>
        <dsp:cNvSpPr/>
      </dsp:nvSpPr>
      <dsp:spPr>
        <a:xfrm>
          <a:off x="414046" y="500431"/>
          <a:ext cx="5796644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rgbClr val="FFFF00"/>
              </a:solidFill>
            </a:rPr>
            <a:t>Динамические упражнения</a:t>
          </a:r>
          <a:r>
            <a:rPr lang="ru-RU" sz="3300" b="1" kern="1200" dirty="0" smtClean="0"/>
            <a:t> </a:t>
          </a:r>
          <a:endParaRPr lang="ru-RU" sz="3300" kern="1200" dirty="0"/>
        </a:p>
      </dsp:txBody>
      <dsp:txXfrm>
        <a:off x="414046" y="500431"/>
        <a:ext cx="5796644" cy="974160"/>
      </dsp:txXfrm>
    </dsp:sp>
    <dsp:sp modelId="{4C783DBF-6BDE-49F0-A6F3-58587045F831}">
      <dsp:nvSpPr>
        <dsp:cNvPr id="0" name=""/>
        <dsp:cNvSpPr/>
      </dsp:nvSpPr>
      <dsp:spPr>
        <a:xfrm>
          <a:off x="0" y="2484392"/>
          <a:ext cx="828092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B7A4F1-63AE-4A0C-B62F-0941782EBA0E}">
      <dsp:nvSpPr>
        <dsp:cNvPr id="0" name=""/>
        <dsp:cNvSpPr/>
      </dsp:nvSpPr>
      <dsp:spPr>
        <a:xfrm>
          <a:off x="414046" y="1997312"/>
          <a:ext cx="5796644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rgbClr val="FFFF00"/>
              </a:solidFill>
            </a:rPr>
            <a:t>Статические упражнения</a:t>
          </a:r>
          <a:endParaRPr lang="ru-RU" sz="3300" kern="1200" dirty="0">
            <a:solidFill>
              <a:srgbClr val="FFFF00"/>
            </a:solidFill>
          </a:endParaRPr>
        </a:p>
      </dsp:txBody>
      <dsp:txXfrm>
        <a:off x="414046" y="1997312"/>
        <a:ext cx="5796644" cy="9741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E9D602-67E5-45B9-A862-7BF13733B314}">
      <dsp:nvSpPr>
        <dsp:cNvPr id="0" name=""/>
        <dsp:cNvSpPr/>
      </dsp:nvSpPr>
      <dsp:spPr>
        <a:xfrm>
          <a:off x="0" y="385879"/>
          <a:ext cx="871296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D2DA10-BA82-4DCD-BA97-131FE6E8308F}">
      <dsp:nvSpPr>
        <dsp:cNvPr id="0" name=""/>
        <dsp:cNvSpPr/>
      </dsp:nvSpPr>
      <dsp:spPr>
        <a:xfrm>
          <a:off x="435648" y="2119"/>
          <a:ext cx="6099077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FFFF00"/>
              </a:solidFill>
            </a:rPr>
            <a:t>Упражнения для нижней челюсти</a:t>
          </a:r>
          <a:endParaRPr lang="ru-RU" sz="2600" b="1" kern="1200" dirty="0">
            <a:solidFill>
              <a:srgbClr val="FFFF00"/>
            </a:solidFill>
          </a:endParaRPr>
        </a:p>
      </dsp:txBody>
      <dsp:txXfrm>
        <a:off x="435648" y="2119"/>
        <a:ext cx="6099077" cy="767520"/>
      </dsp:txXfrm>
    </dsp:sp>
    <dsp:sp modelId="{6B283730-40B3-4838-8D1A-580ACD625FE8}">
      <dsp:nvSpPr>
        <dsp:cNvPr id="0" name=""/>
        <dsp:cNvSpPr/>
      </dsp:nvSpPr>
      <dsp:spPr>
        <a:xfrm>
          <a:off x="0" y="1565239"/>
          <a:ext cx="871296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7B91F7-A1E1-4FB6-8D14-8B36DF83A324}">
      <dsp:nvSpPr>
        <dsp:cNvPr id="0" name=""/>
        <dsp:cNvSpPr/>
      </dsp:nvSpPr>
      <dsp:spPr>
        <a:xfrm>
          <a:off x="435648" y="1181479"/>
          <a:ext cx="6099077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FFFF00"/>
              </a:solidFill>
            </a:rPr>
            <a:t>Упражнения для щёк</a:t>
          </a:r>
          <a:endParaRPr lang="ru-RU" sz="2600" b="1" kern="1200" dirty="0">
            <a:solidFill>
              <a:srgbClr val="FFFF00"/>
            </a:solidFill>
          </a:endParaRPr>
        </a:p>
      </dsp:txBody>
      <dsp:txXfrm>
        <a:off x="435648" y="1181479"/>
        <a:ext cx="6099077" cy="767520"/>
      </dsp:txXfrm>
    </dsp:sp>
    <dsp:sp modelId="{7ECF35E5-1ADA-40D3-93E2-1FE49F6F0724}">
      <dsp:nvSpPr>
        <dsp:cNvPr id="0" name=""/>
        <dsp:cNvSpPr/>
      </dsp:nvSpPr>
      <dsp:spPr>
        <a:xfrm>
          <a:off x="0" y="2744599"/>
          <a:ext cx="871296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38D1A-52F5-4EB4-A9B9-98DE3E18BECE}">
      <dsp:nvSpPr>
        <dsp:cNvPr id="0" name=""/>
        <dsp:cNvSpPr/>
      </dsp:nvSpPr>
      <dsp:spPr>
        <a:xfrm>
          <a:off x="435648" y="2360839"/>
          <a:ext cx="6099077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FFFF00"/>
              </a:solidFill>
            </a:rPr>
            <a:t>Упражнения для губ</a:t>
          </a:r>
          <a:endParaRPr lang="ru-RU" sz="2600" b="1" kern="1200" dirty="0">
            <a:solidFill>
              <a:srgbClr val="FFFF00"/>
            </a:solidFill>
          </a:endParaRPr>
        </a:p>
      </dsp:txBody>
      <dsp:txXfrm>
        <a:off x="435648" y="2360839"/>
        <a:ext cx="6099077" cy="767520"/>
      </dsp:txXfrm>
    </dsp:sp>
    <dsp:sp modelId="{A3005C95-F65F-4869-802E-5E50B2CBA346}">
      <dsp:nvSpPr>
        <dsp:cNvPr id="0" name=""/>
        <dsp:cNvSpPr/>
      </dsp:nvSpPr>
      <dsp:spPr>
        <a:xfrm>
          <a:off x="0" y="3923960"/>
          <a:ext cx="871296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2E063-2A62-4FB3-BF8A-656B2CF2F454}">
      <dsp:nvSpPr>
        <dsp:cNvPr id="0" name=""/>
        <dsp:cNvSpPr/>
      </dsp:nvSpPr>
      <dsp:spPr>
        <a:xfrm>
          <a:off x="435648" y="3540200"/>
          <a:ext cx="6099077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FFFF00"/>
              </a:solidFill>
            </a:rPr>
            <a:t>Упражнения для языка</a:t>
          </a:r>
          <a:endParaRPr lang="ru-RU" sz="2600" b="1" kern="1200" dirty="0">
            <a:solidFill>
              <a:srgbClr val="FFFF00"/>
            </a:solidFill>
          </a:endParaRPr>
        </a:p>
      </dsp:txBody>
      <dsp:txXfrm>
        <a:off x="435648" y="3540200"/>
        <a:ext cx="6099077" cy="767520"/>
      </dsp:txXfrm>
    </dsp:sp>
    <dsp:sp modelId="{3C385FB3-5653-4A5B-8AEC-78FA06F6BBCA}">
      <dsp:nvSpPr>
        <dsp:cNvPr id="0" name=""/>
        <dsp:cNvSpPr/>
      </dsp:nvSpPr>
      <dsp:spPr>
        <a:xfrm>
          <a:off x="0" y="5103320"/>
          <a:ext cx="871296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B2F229-A731-4FE3-B5F0-6361BDD233EF}">
      <dsp:nvSpPr>
        <dsp:cNvPr id="0" name=""/>
        <dsp:cNvSpPr/>
      </dsp:nvSpPr>
      <dsp:spPr>
        <a:xfrm>
          <a:off x="435648" y="4719560"/>
          <a:ext cx="6099077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FFFF00"/>
              </a:solidFill>
            </a:rPr>
            <a:t>Упражнения для мягкого нёба</a:t>
          </a:r>
          <a:endParaRPr lang="ru-RU" sz="2600" b="1" kern="1200" dirty="0">
            <a:solidFill>
              <a:srgbClr val="FFFF00"/>
            </a:solidFill>
          </a:endParaRPr>
        </a:p>
      </dsp:txBody>
      <dsp:txXfrm>
        <a:off x="435648" y="4719560"/>
        <a:ext cx="6099077" cy="767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70BC9-3133-4C8A-9E78-69EE91C0EF2F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C180D-8E86-4F0C-9597-63153F61C5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C180D-8E86-4F0C-9597-63153F61C56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916832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  <a:latin typeface="Arial Narrow" pitchFamily="34" charset="0"/>
              </a:rPr>
              <a:t>Артикуляционная гимнастика</a:t>
            </a:r>
            <a:endParaRPr lang="ru-RU" sz="7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001.radikal.ru/1012/f0/ad95622f864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800200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Артикуляционная гимнастика для мальчиков, И. А. Волошин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429000"/>
            <a:ext cx="187220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Ирина Волошина - Артикуляционная гимнастика для девочек обложка книги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429000"/>
            <a:ext cx="1728192" cy="295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char.ru/books/1011775_Bu-Bu-Bu_Artikulyacionnaya_gimnastika_2-4_goda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32656"/>
            <a:ext cx="1872208" cy="280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dsouv263.mskobr.ru/files/images/%D0%A0%D0%B8%D1%81%D1%83%D0%BD%D0%BE%D0%BA1(1)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501008"/>
            <a:ext cx="1844503" cy="2946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Изображение книги Артикуляционная гимнастика Косинова Елена Михайловна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332656"/>
            <a:ext cx="1905635" cy="268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атьяна Куликовская - Речеслуховая гимнастика для развития речи дошкольников обложка книг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2656"/>
            <a:ext cx="2092960" cy="323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'Артикуляционная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1454150" cy="237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Артикуляционная гимнастика в стихах и картинках: пособие для логопедов, воспитателей и родителей, Т. А. Куликовская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620688"/>
            <a:ext cx="1377315" cy="204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Артикуляционная гимнастика в считалках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429000"/>
            <a:ext cx="1707515" cy="237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Артикуляционно - пальчиковая гимнастика. Комплекс упражнений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3861048"/>
            <a:ext cx="1696720" cy="237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'Артикуляционная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3861048"/>
            <a:ext cx="2379345" cy="237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Артикуляционная гимнастика 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2" y="404664"/>
            <a:ext cx="2379345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ages.myshared.ru/333735/slide_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845" t="30240" r="19676" b="10541"/>
          <a:stretch>
            <a:fillRect/>
          </a:stretch>
        </p:blipFill>
        <p:spPr bwMode="auto">
          <a:xfrm>
            <a:off x="755576" y="476672"/>
            <a:ext cx="7776864" cy="5711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11560" y="2276872"/>
          <a:ext cx="828092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260648"/>
            <a:ext cx="856895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Виды артикуляционной гимнастики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79512" y="548680"/>
          <a:ext cx="87129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9512" y="845958"/>
            <a:ext cx="896448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Артикуляционную гимнастику обычно выполняют сидя, так как в этом положении у ребенка спина прямая, тело не напряжено, руки и ноги находятся в спокойном состоянии.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Размешать детей надо так, чтобы все они видели лицо педагога. Лицо педагога должно быть, хорошо освещено. Каждое упражнение необходимо повторять 2-3 раза.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Педагог должен следить за качеством выполняемых каждым ребенком движений, в противном случае артикуляционная гимнастика не достигает своей цели.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Педагог рассказывает о  предстоящем  упражнении,  используя игровые приемы.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Показывает выполнение упражнения.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4540" y="260648"/>
            <a:ext cx="53317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Организация работы</a:t>
            </a:r>
            <a:endParaRPr lang="ru-RU" sz="4400" b="1" dirty="0" smtClean="0">
              <a:solidFill>
                <a:srgbClr val="00206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96448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6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Дает инструкцию по выполнению упражнения: инструкции надо давать поэтапно, например: улыбнись, покажи зубы, приоткрой рот, подними кончик языка вверх к бугоркам за верхними зубами, постучи в бугорки кончиком языка со звуком </a:t>
            </a:r>
            <a:r>
              <a:rPr lang="ru-RU" sz="2600" b="1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д-д-д</a:t>
            </a:r>
            <a:r>
              <a:rPr lang="ru-RU" sz="26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Выработка артикуляционных навыков требует длительной и систематической работы</a:t>
            </a:r>
            <a:r>
              <a:rPr lang="ru-RU" sz="26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2600" b="1" dirty="0" smtClean="0"/>
              <a:t> </a:t>
            </a:r>
            <a:endParaRPr lang="ru-RU" sz="2600" b="1" dirty="0" smtClean="0"/>
          </a:p>
          <a:p>
            <a:pPr lvl="0">
              <a:buFont typeface="Arial" pitchFamily="34" charset="0"/>
              <a:buChar char="•"/>
            </a:pPr>
            <a:r>
              <a:rPr lang="ru-RU" sz="2600" b="1" dirty="0" smtClean="0"/>
              <a:t>Сначала </a:t>
            </a:r>
            <a:r>
              <a:rPr lang="ru-RU" sz="2600" b="1" dirty="0" smtClean="0"/>
              <a:t>упражнения надо выполнять медленно, перед зеркалом, так как ребёнку необходим зрительный контроль. После того как малыш немного освоится, зеркало можно убрать. Полезно задавать ребёнку наводящие вопросы. Например: что делают губы? что делает язычок? где он находится (вверху или внизу)?</a:t>
            </a:r>
          </a:p>
          <a:p>
            <a:pPr lvl="0">
              <a:buFont typeface="Arial" pitchFamily="34" charset="0"/>
              <a:buChar char="•"/>
            </a:pPr>
            <a:r>
              <a:rPr lang="ru-RU" sz="2600" b="1" dirty="0" smtClean="0"/>
              <a:t>Затем темп упражнений можно увеличить и выполнять их под счёт. Но при этом следите затем, чтобы упражнения выполнялись точно и плавно, иначе занятия не имеют смысла.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12776"/>
            <a:ext cx="86409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600" b="1" dirty="0" smtClean="0"/>
              <a:t>Занимаясь с детьми 3-4-летнего возраста, следите, чтобы они усвоили основные движения.</a:t>
            </a:r>
          </a:p>
          <a:p>
            <a:pPr lvl="0">
              <a:buFont typeface="Arial" pitchFamily="34" charset="0"/>
              <a:buChar char="•"/>
            </a:pPr>
            <a:r>
              <a:rPr lang="ru-RU" sz="2600" b="1" dirty="0" smtClean="0"/>
              <a:t>К детям 4-5 лет требования повышаются: движения должны быть всё более чёткими и плавными, без подёргиваний.</a:t>
            </a:r>
          </a:p>
          <a:p>
            <a:pPr lvl="0">
              <a:buFont typeface="Arial" pitchFamily="34" charset="0"/>
              <a:buChar char="•"/>
            </a:pPr>
            <a:r>
              <a:rPr lang="ru-RU" sz="2600" b="1" dirty="0" smtClean="0"/>
              <a:t>В 6-7-летнем возрасте дети выполняют упражнения в быстром темпе и умеют удерживать положение языка некоторое время без изменений.</a:t>
            </a:r>
            <a:endParaRPr lang="ru-RU" sz="2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bambino.su/uploads/posts/2010-01/1264516173_screenshot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4762500" cy="36861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411760" y="332656"/>
            <a:ext cx="36527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/>
              <a:t>Сказки веселого язычка</a:t>
            </a:r>
            <a:endParaRPr lang="ru-RU" sz="2600" b="1" dirty="0"/>
          </a:p>
        </p:txBody>
      </p:sp>
      <p:pic>
        <p:nvPicPr>
          <p:cNvPr id="22532" name="Picture 4" descr="http://img.labirint.ru/images/comments_pic/1202/01labe50h13264882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196752"/>
            <a:ext cx="3746847" cy="49957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cs11345.userapi.com/u12979769/151049632/y_9a9d4d2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1967330" cy="27325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1832638" y="476672"/>
            <a:ext cx="54756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 smtClean="0"/>
              <a:t>Показом </a:t>
            </a:r>
            <a:r>
              <a:rPr lang="ru-RU" sz="2600" b="1" dirty="0" smtClean="0"/>
              <a:t>соответствующей картинки</a:t>
            </a:r>
            <a:endParaRPr lang="ru-RU" sz="2600" dirty="0"/>
          </a:p>
        </p:txBody>
      </p:sp>
      <p:pic>
        <p:nvPicPr>
          <p:cNvPr id="25604" name="Picture 4" descr="http://22ds.74332-s-024.edusite.ru/images/p10_gri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412776"/>
            <a:ext cx="1821352" cy="2736304"/>
          </a:xfrm>
          <a:prstGeom prst="rect">
            <a:avLst/>
          </a:prstGeom>
          <a:noFill/>
        </p:spPr>
      </p:pic>
      <p:pic>
        <p:nvPicPr>
          <p:cNvPr id="25606" name="Picture 6" descr="http://lib.podelise.ru/tw_files2/urls_23/1/d-753/753_html_58c8796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412776"/>
            <a:ext cx="2068277" cy="26642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25608" name="Picture 8" descr="http://www.neposeda-kubani.ru/images/sampledata/artikulyatsionnaya-gimn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4509120"/>
            <a:ext cx="2381676" cy="18021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25610" name="Picture 10" descr="http://lib3.podelise.ru/tw_files2/urls_18/9/d-8296/8296_html_m755c92ff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4557030"/>
            <a:ext cx="2246759" cy="18708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95</Words>
  <Application>Microsoft Office PowerPoint</Application>
  <PresentationFormat>Экран (4:3)</PresentationFormat>
  <Paragraphs>24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38</cp:revision>
  <dcterms:modified xsi:type="dcterms:W3CDTF">2013-11-07T08:49:37Z</dcterms:modified>
</cp:coreProperties>
</file>