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F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2" autoAdjust="0"/>
    <p:restoredTop sz="94660"/>
  </p:normalViewPr>
  <p:slideViewPr>
    <p:cSldViewPr>
      <p:cViewPr>
        <p:scale>
          <a:sx n="76" d="100"/>
          <a:sy n="76" d="100"/>
        </p:scale>
        <p:origin x="-122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7135-C27C-46A7-93C8-DD110B9A0E9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009EA3-71B7-4E0A-9ABA-673215D3A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7135-C27C-46A7-93C8-DD110B9A0E9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9EA3-71B7-4E0A-9ABA-673215D3A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7135-C27C-46A7-93C8-DD110B9A0E9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9EA3-71B7-4E0A-9ABA-673215D3A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7135-C27C-46A7-93C8-DD110B9A0E9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009EA3-71B7-4E0A-9ABA-673215D3A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7135-C27C-46A7-93C8-DD110B9A0E9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9EA3-71B7-4E0A-9ABA-673215D3AB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7135-C27C-46A7-93C8-DD110B9A0E9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9EA3-71B7-4E0A-9ABA-673215D3A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7135-C27C-46A7-93C8-DD110B9A0E9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4009EA3-71B7-4E0A-9ABA-673215D3AB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7135-C27C-46A7-93C8-DD110B9A0E9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9EA3-71B7-4E0A-9ABA-673215D3A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7135-C27C-46A7-93C8-DD110B9A0E9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9EA3-71B7-4E0A-9ABA-673215D3A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7135-C27C-46A7-93C8-DD110B9A0E9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9EA3-71B7-4E0A-9ABA-673215D3A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7135-C27C-46A7-93C8-DD110B9A0E9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9EA3-71B7-4E0A-9ABA-673215D3AB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9D7135-C27C-46A7-93C8-DD110B9A0E9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009EA3-71B7-4E0A-9ABA-673215D3AB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wnloads\&#1057;&#1082;&#1072;&#1095;&#1082;&#1072;%20VKMusic\&#1087;&#1086;&#1077;&#1090;%20&#1088;&#1077;&#1073;&#1077;&#1085;&#1086;&#1082;%20-%20&#1084;&#1072;&#1084;&#1086;&#1095;&#1082;&#1072;%20&#1084;&#1086;&#1103;,%20&#1084;&#1080;&#1083;&#1072;&#1103;..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4941168"/>
            <a:ext cx="8784976" cy="1728192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День Матери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 descr="67163789_radu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5373216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День Матери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Tm="14352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0"/>
            <a:ext cx="4067944" cy="3140968"/>
          </a:xfrm>
        </p:spPr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бумаги и из теста</a:t>
            </a:r>
            <a:br>
              <a:rPr lang="ru-RU" sz="44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4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Сделали цветы прелестно</a:t>
            </a:r>
            <a:endParaRPr lang="ru-RU" sz="4400" b="1" cap="none" dirty="0">
              <a:ln w="1905"/>
              <a:solidFill>
                <a:schemeClr val="tx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97241261_5111852_5437184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5076056" cy="3212976"/>
          </a:xfrm>
        </p:spPr>
      </p:pic>
      <p:pic>
        <p:nvPicPr>
          <p:cNvPr id="5" name="Рисунок 4" descr="f0188_pic012_1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48064" y="3284984"/>
            <a:ext cx="3995936" cy="3573016"/>
          </a:xfrm>
          <a:prstGeom prst="rect">
            <a:avLst/>
          </a:prstGeom>
        </p:spPr>
      </p:pic>
      <p:pic>
        <p:nvPicPr>
          <p:cNvPr id="6" name="Рисунок 5" descr="img_0633-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284984"/>
            <a:ext cx="5040980" cy="3573016"/>
          </a:xfrm>
          <a:prstGeom prst="rect">
            <a:avLst/>
          </a:prstGeom>
        </p:spPr>
      </p:pic>
    </p:spTree>
  </p:cSld>
  <p:clrMapOvr>
    <a:masterClrMapping/>
  </p:clrMapOvr>
  <p:transition spd="slow" advTm="16146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0"/>
            <a:ext cx="4283968" cy="3356992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 тоже мы старались</a:t>
            </a:r>
            <a:br>
              <a:rPr lang="ru-RU" sz="48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8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Чтоб поделки получались</a:t>
            </a:r>
            <a:endParaRPr lang="ru-RU" sz="4800" b="1" cap="none" dirty="0">
              <a:ln w="1905"/>
              <a:solidFill>
                <a:schemeClr val="tx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поделки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860032" cy="3429000"/>
          </a:xfrm>
        </p:spPr>
      </p:pic>
      <p:pic>
        <p:nvPicPr>
          <p:cNvPr id="5" name="Рисунок 4" descr="поделки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32040" y="3429000"/>
            <a:ext cx="4211959" cy="3428999"/>
          </a:xfrm>
          <a:prstGeom prst="rect">
            <a:avLst/>
          </a:prstGeom>
        </p:spPr>
      </p:pic>
      <p:pic>
        <p:nvPicPr>
          <p:cNvPr id="7" name="Рисунок 6" descr="поделки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501008"/>
            <a:ext cx="4860032" cy="3356992"/>
          </a:xfrm>
          <a:prstGeom prst="rect">
            <a:avLst/>
          </a:prstGeom>
        </p:spPr>
      </p:pic>
    </p:spTree>
  </p:cSld>
  <p:clrMapOvr>
    <a:masterClrMapping/>
  </p:clrMapOvr>
  <p:transition spd="slow" advTm="16349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24744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две капли мы похожи</a:t>
            </a:r>
            <a:br>
              <a:rPr lang="ru-RU" sz="40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мамой, да и папой тоже</a:t>
            </a:r>
            <a:endParaRPr lang="ru-RU" sz="4000" b="1" cap="none" dirty="0">
              <a:ln w="1905"/>
              <a:solidFill>
                <a:schemeClr val="tx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7d14be24e2add4cc6f919ff6285a37de_jp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1169368"/>
            <a:ext cx="8568952" cy="5688632"/>
          </a:xfrm>
        </p:spPr>
      </p:pic>
    </p:spTree>
  </p:cSld>
  <p:clrMapOvr>
    <a:masterClrMapping/>
  </p:clrMapOvr>
  <p:transition spd="slow" advTm="15179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Посмотрите-ка сюда</a:t>
            </a:r>
            <a:br>
              <a:rPr lang="ru-RU" sz="40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Здесь живет моя семья</a:t>
            </a:r>
            <a:endParaRPr lang="ru-RU" sz="4000" b="1" cap="none" dirty="0">
              <a:ln w="1905"/>
              <a:solidFill>
                <a:schemeClr val="tx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dsc03975_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1124744"/>
            <a:ext cx="8640960" cy="5733256"/>
          </a:xfrm>
        </p:spPr>
      </p:pic>
    </p:spTree>
  </p:cSld>
  <p:clrMapOvr>
    <a:masterClrMapping/>
  </p:clrMapOvr>
  <p:transition spd="slow" advTm="12402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Мамочки любимые,</a:t>
            </a:r>
            <a:br>
              <a:rPr lang="ru-RU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самые красивые!</a:t>
            </a:r>
            <a:endParaRPr lang="ru-RU" b="1" cap="none" dirty="0">
              <a:ln w="1905"/>
              <a:solidFill>
                <a:schemeClr val="tx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4" name="Содержимое 3" descr="IMG_30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038729"/>
            <a:ext cx="9144000" cy="5819271"/>
          </a:xfrm>
        </p:spPr>
      </p:pic>
    </p:spTree>
  </p:cSld>
  <p:clrMapOvr>
    <a:masterClrMapping/>
  </p:clrMapOvr>
  <p:transition spd="slow" advTm="17378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Начинаем представленье</a:t>
            </a:r>
            <a:br>
              <a:rPr lang="ru-RU" sz="40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Обещаем всем веселья!</a:t>
            </a:r>
            <a:endParaRPr lang="ru-RU" sz="4000" b="1" cap="none" dirty="0">
              <a:ln w="1905"/>
              <a:solidFill>
                <a:schemeClr val="tx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ольга мих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83568" y="1097360"/>
            <a:ext cx="7704856" cy="5760640"/>
          </a:xfrm>
        </p:spPr>
      </p:pic>
    </p:spTree>
  </p:cSld>
  <p:clrMapOvr>
    <a:masterClrMapping/>
  </p:clrMapOvr>
  <p:transition spd="slow" advTm="17753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24744"/>
          </a:xfrm>
        </p:spPr>
        <p:txBody>
          <a:bodyPr>
            <a:noAutofit/>
          </a:bodyPr>
          <a:lstStyle/>
          <a:p>
            <a:pPr algn="ctr"/>
            <a:r>
              <a:rPr lang="ru-RU" sz="44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у нас скакалочки</a:t>
            </a:r>
            <a:br>
              <a:rPr lang="ru-RU" sz="44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4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Будут прыгать мамочки</a:t>
            </a:r>
            <a:endParaRPr lang="ru-RU" sz="4400" b="1" cap="none" dirty="0">
              <a:ln w="1905"/>
              <a:solidFill>
                <a:schemeClr val="tx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скакалочк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27584" y="1196752"/>
            <a:ext cx="7488832" cy="5472608"/>
          </a:xfrm>
        </p:spPr>
      </p:pic>
    </p:spTree>
  </p:cSld>
  <p:clrMapOvr>
    <a:masterClrMapping/>
  </p:clrMapOvr>
  <p:transition spd="slow" advTm="15802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24744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хоккей и не футбол,</a:t>
            </a:r>
            <a:br>
              <a:rPr lang="ru-RU" sz="40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смешной </a:t>
            </a:r>
            <a:r>
              <a:rPr lang="ru-RU" sz="4000" b="1" cap="none" dirty="0" err="1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веникобол</a:t>
            </a:r>
            <a:endParaRPr lang="ru-RU" sz="4000" b="1" cap="none" dirty="0">
              <a:ln w="1905"/>
              <a:solidFill>
                <a:schemeClr val="tx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веникобол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700808"/>
            <a:ext cx="5148064" cy="3915054"/>
          </a:xfrm>
        </p:spPr>
      </p:pic>
      <p:pic>
        <p:nvPicPr>
          <p:cNvPr id="5" name="Рисунок 4" descr="веникобол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00596" y="1124744"/>
            <a:ext cx="3943404" cy="5733256"/>
          </a:xfrm>
          <a:prstGeom prst="rect">
            <a:avLst/>
          </a:prstGeom>
        </p:spPr>
      </p:pic>
    </p:spTree>
  </p:cSld>
  <p:clrMapOvr>
    <a:masterClrMapping/>
  </p:clrMapOvr>
  <p:transition spd="slow" advTm="13105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Мамы наши как артисты,</a:t>
            </a:r>
            <a:br>
              <a:rPr lang="ru-RU" sz="40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– юные стилисты</a:t>
            </a:r>
            <a:endParaRPr lang="ru-RU" sz="4000" b="1" cap="none" dirty="0">
              <a:ln w="1905"/>
              <a:solidFill>
                <a:schemeClr val="tx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модный приговор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124744"/>
            <a:ext cx="4932040" cy="3699030"/>
          </a:xfrm>
        </p:spPr>
      </p:pic>
      <p:pic>
        <p:nvPicPr>
          <p:cNvPr id="5" name="Рисунок 4" descr="модный (3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3968" y="3212976"/>
            <a:ext cx="4860032" cy="3645024"/>
          </a:xfrm>
          <a:prstGeom prst="rect">
            <a:avLst/>
          </a:prstGeom>
        </p:spPr>
      </p:pic>
    </p:spTree>
  </p:cSld>
  <p:clrMapOvr>
    <a:masterClrMapping/>
  </p:clrMapOvr>
  <p:transition spd="slow" advTm="16208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80728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Хоть немного нам всем лет</a:t>
            </a:r>
            <a:br>
              <a:rPr lang="ru-RU" sz="40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моде множество побед</a:t>
            </a:r>
            <a:endParaRPr lang="ru-RU" sz="4000" b="1" cap="none" dirty="0">
              <a:ln w="1905"/>
              <a:solidFill>
                <a:schemeClr val="tx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мод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4644008" cy="3483006"/>
          </a:xfrm>
        </p:spPr>
      </p:pic>
      <p:pic>
        <p:nvPicPr>
          <p:cNvPr id="5" name="Рисунок 4" descr="модный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212976"/>
            <a:ext cx="4860032" cy="3645024"/>
          </a:xfrm>
          <a:prstGeom prst="rect">
            <a:avLst/>
          </a:prstGeom>
        </p:spPr>
      </p:pic>
    </p:spTree>
  </p:cSld>
  <p:clrMapOvr>
    <a:masterClrMapping/>
  </p:clrMapOvr>
  <p:transition spd="slow" advTm="15725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45719"/>
            <a:ext cx="8686800" cy="45719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tx2">
                    <a:lumMod val="10000"/>
                  </a:schemeClr>
                </a:solidFill>
              </a:rPr>
              <a:t>Проект: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tx2">
                    <a:lumMod val="10000"/>
                  </a:schemeClr>
                </a:solidFill>
              </a:rPr>
              <a:t>«Пусть всегда будет мама, пусть всегда буду я».</a:t>
            </a:r>
          </a:p>
          <a:p>
            <a:pPr>
              <a:buNone/>
            </a:pPr>
            <a:endParaRPr lang="ru-RU" sz="26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</a:rPr>
              <a:t>«Семья – это та самая среда в которой человек учится и сам творит добро»</a:t>
            </a:r>
          </a:p>
          <a:p>
            <a:pPr>
              <a:buNone/>
            </a:pPr>
            <a:endParaRPr lang="ru-RU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Воспитатели ГБДОУ №16 Московского района Санкт-Петербурга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Бекетова Ольга Михайловна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Горбунова Светлана Валентиновна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 advTm="22027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96752"/>
          </a:xfrm>
        </p:spPr>
        <p:txBody>
          <a:bodyPr>
            <a:noAutofit/>
          </a:bodyPr>
          <a:lstStyle/>
          <a:p>
            <a:pPr algn="ctr"/>
            <a:r>
              <a:rPr lang="ru-RU" sz="44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сыночка уложу,</a:t>
            </a:r>
            <a:br>
              <a:rPr lang="ru-RU" sz="44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4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сказку на ночь расскажу</a:t>
            </a:r>
            <a:endParaRPr lang="ru-RU" sz="4400" b="1" cap="none" dirty="0">
              <a:ln w="1905"/>
              <a:solidFill>
                <a:schemeClr val="tx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спокойной ночи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27584" y="1313384"/>
            <a:ext cx="7704856" cy="5544616"/>
          </a:xfrm>
        </p:spPr>
      </p:pic>
    </p:spTree>
  </p:cSld>
  <p:clrMapOvr>
    <a:masterClrMapping/>
  </p:clrMapOvr>
  <p:transition spd="slow" advTm="13213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80728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Только у меня всегда</a:t>
            </a:r>
            <a:br>
              <a:rPr lang="ru-RU" sz="40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Очень вкусная еда</a:t>
            </a:r>
            <a:endParaRPr lang="ru-RU" sz="4000" b="1" cap="none" dirty="0">
              <a:ln w="1905"/>
              <a:solidFill>
                <a:schemeClr val="tx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смак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028451"/>
            <a:ext cx="4572000" cy="5829549"/>
          </a:xfrm>
        </p:spPr>
      </p:pic>
      <p:pic>
        <p:nvPicPr>
          <p:cNvPr id="5" name="Рисунок 4" descr="смак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4008" y="1050032"/>
            <a:ext cx="4499992" cy="5807968"/>
          </a:xfrm>
          <a:prstGeom prst="rect">
            <a:avLst/>
          </a:prstGeom>
        </p:spPr>
      </p:pic>
    </p:spTree>
  </p:cSld>
  <p:clrMapOvr>
    <a:masterClrMapping/>
  </p:clrMapOvr>
  <p:transition spd="slow" advTm="16021"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24744"/>
          </a:xfrm>
        </p:spPr>
        <p:txBody>
          <a:bodyPr>
            <a:noAutofit/>
          </a:bodyPr>
          <a:lstStyle/>
          <a:p>
            <a:pPr algn="ctr"/>
            <a:r>
              <a:rPr lang="ru-RU" sz="44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Накормлю и напою</a:t>
            </a:r>
            <a:br>
              <a:rPr lang="ru-RU" sz="44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4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</a:t>
            </a:r>
            <a:r>
              <a:rPr lang="ru-RU" sz="4400" b="1" cap="none" dirty="0" err="1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кровинушку</a:t>
            </a:r>
            <a:r>
              <a:rPr lang="ru-RU" sz="44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свою</a:t>
            </a:r>
            <a:endParaRPr lang="ru-RU" sz="4400" b="1" cap="none" dirty="0">
              <a:ln w="1905"/>
              <a:solidFill>
                <a:schemeClr val="tx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смак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916832"/>
            <a:ext cx="5170057" cy="3960440"/>
          </a:xfrm>
        </p:spPr>
      </p:pic>
      <p:pic>
        <p:nvPicPr>
          <p:cNvPr id="5" name="Рисунок 4" descr="смак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20072" y="1241376"/>
            <a:ext cx="3923928" cy="5616624"/>
          </a:xfrm>
          <a:prstGeom prst="rect">
            <a:avLst/>
          </a:prstGeom>
        </p:spPr>
      </p:pic>
    </p:spTree>
  </p:cSld>
  <p:clrMapOvr>
    <a:masterClrMapping/>
  </p:clrMapOvr>
  <p:transition spd="slow" advTm="15803"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24744"/>
          </a:xfrm>
        </p:spPr>
        <p:txBody>
          <a:bodyPr>
            <a:noAutofit/>
          </a:bodyPr>
          <a:lstStyle/>
          <a:p>
            <a:pPr algn="ctr"/>
            <a:r>
              <a:rPr lang="ru-RU" sz="44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мамули – </a:t>
            </a:r>
            <a:r>
              <a:rPr lang="ru-RU" sz="4400" b="1" cap="none" dirty="0" err="1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веселушки</a:t>
            </a:r>
            <a:r>
              <a:rPr lang="ru-RU" sz="44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4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4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детками поем частушки</a:t>
            </a:r>
            <a:endParaRPr lang="ru-RU" sz="4400" b="1" cap="none" dirty="0">
              <a:ln w="1905"/>
              <a:solidFill>
                <a:schemeClr val="tx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частушки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96752"/>
            <a:ext cx="5076055" cy="4131261"/>
          </a:xfrm>
          <a:prstGeom prst="rect">
            <a:avLst/>
          </a:prstGeom>
        </p:spPr>
      </p:pic>
      <p:pic>
        <p:nvPicPr>
          <p:cNvPr id="7" name="Содержимое 6" descr="частушки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427985" y="2996952"/>
            <a:ext cx="4716015" cy="3861048"/>
          </a:xfrm>
        </p:spPr>
      </p:pic>
    </p:spTree>
  </p:cSld>
  <p:clrMapOvr>
    <a:masterClrMapping/>
  </p:clrMapOvr>
  <p:transition spd="slow" advTm="15163">
    <p:checke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она настала –</a:t>
            </a:r>
            <a:b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одна минута славы</a:t>
            </a:r>
            <a:endParaRPr lang="ru-RU" dirty="0"/>
          </a:p>
        </p:txBody>
      </p:sp>
      <p:pic>
        <p:nvPicPr>
          <p:cNvPr id="4" name="Содержимое 3" descr="IMG_289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2332038"/>
            <a:ext cx="2915816" cy="4525962"/>
          </a:xfrm>
        </p:spPr>
      </p:pic>
      <p:pic>
        <p:nvPicPr>
          <p:cNvPr id="5" name="Рисунок 4" descr="IMG_289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15816" y="1340768"/>
            <a:ext cx="3240360" cy="4536504"/>
          </a:xfrm>
          <a:prstGeom prst="rect">
            <a:avLst/>
          </a:prstGeom>
        </p:spPr>
      </p:pic>
      <p:pic>
        <p:nvPicPr>
          <p:cNvPr id="6" name="Рисунок 5" descr="IMG_290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56176" y="1988840"/>
            <a:ext cx="2987824" cy="4869160"/>
          </a:xfrm>
          <a:prstGeom prst="rect">
            <a:avLst/>
          </a:prstGeom>
        </p:spPr>
      </p:pic>
    </p:spTree>
  </p:cSld>
  <p:clrMapOvr>
    <a:masterClrMapping/>
  </p:clrMapOvr>
  <p:transition spd="slow" advTm="15132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188641"/>
            <a:ext cx="8686800" cy="7200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953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9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17191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Мамы помогают детям</a:t>
            </a:r>
            <a:br>
              <a:rPr lang="ru-RU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Мамы лучше всех на свете.</a:t>
            </a:r>
            <a:endParaRPr lang="ru-RU" b="1" cap="none" spc="50" dirty="0">
              <a:ln w="11430"/>
              <a:solidFill>
                <a:schemeClr val="tx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Содержимое 6" descr="ebd464b65238dd23ab59667859c58f89_jpg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283968" y="2996952"/>
            <a:ext cx="4860032" cy="3645024"/>
          </a:xfrm>
        </p:spPr>
      </p:pic>
      <p:pic>
        <p:nvPicPr>
          <p:cNvPr id="8" name="Рисунок 7" descr="4ebb06c1ab646ad31f4633b7c67e7169_jpg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1052736"/>
            <a:ext cx="4992553" cy="37444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5736" y="2967334"/>
            <a:ext cx="24686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поет ребенок - мамочка моя, милая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004048" y="27089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546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80728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Кисти в руки взяли сразу</a:t>
            </a:r>
            <a:br>
              <a:rPr lang="ru-RU" sz="40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Разукрасили мы вазу</a:t>
            </a:r>
            <a:endParaRPr lang="ru-RU" sz="4000" b="1" cap="none" dirty="0">
              <a:ln w="1905"/>
              <a:solidFill>
                <a:schemeClr val="tx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b0a4cc774a623530608a01bac7ef33bf_jp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052736"/>
            <a:ext cx="4932040" cy="3699030"/>
          </a:xfrm>
        </p:spPr>
      </p:pic>
      <p:pic>
        <p:nvPicPr>
          <p:cNvPr id="5" name="Рисунок 4" descr="p81__1__p101005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1999" y="3284984"/>
            <a:ext cx="4572001" cy="3391826"/>
          </a:xfrm>
          <a:prstGeom prst="rect">
            <a:avLst/>
          </a:prstGeom>
        </p:spPr>
      </p:pic>
    </p:spTree>
  </p:cSld>
  <p:clrMapOvr>
    <a:masterClrMapping/>
  </p:clrMapOvr>
  <p:transition spd="slow" advTm="16193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80728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Мамы с папой не дремали</a:t>
            </a:r>
            <a:br>
              <a:rPr lang="ru-RU" sz="40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поделки вырезали</a:t>
            </a:r>
            <a:endParaRPr lang="ru-RU" sz="4000" b="1" cap="none" dirty="0">
              <a:ln w="1905"/>
              <a:solidFill>
                <a:schemeClr val="tx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db9bdb38fa189714e4475eed9efc194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052736"/>
            <a:ext cx="5148064" cy="3865532"/>
          </a:xfrm>
          <a:prstGeom prst="rect">
            <a:avLst/>
          </a:prstGeom>
        </p:spPr>
      </p:pic>
      <p:pic>
        <p:nvPicPr>
          <p:cNvPr id="7" name="Содержимое 6" descr="p81__1__p101004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355976" y="3068960"/>
            <a:ext cx="4788024" cy="3591018"/>
          </a:xfrm>
        </p:spPr>
      </p:pic>
    </p:spTree>
  </p:cSld>
  <p:clrMapOvr>
    <a:masterClrMapping/>
  </p:clrMapOvr>
  <p:transition spd="slow" advTm="15663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algn="ctr"/>
            <a:r>
              <a:rPr lang="ru-RU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покажем мастер-класс</a:t>
            </a:r>
            <a:br>
              <a:rPr lang="ru-RU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научим мам сейчас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1(293)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908720"/>
            <a:ext cx="4427984" cy="3024336"/>
          </a:xfrm>
        </p:spPr>
      </p:pic>
      <p:pic>
        <p:nvPicPr>
          <p:cNvPr id="5" name="Рисунок 4" descr="2(298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99992" y="908720"/>
            <a:ext cx="4644008" cy="3024336"/>
          </a:xfrm>
          <a:prstGeom prst="rect">
            <a:avLst/>
          </a:prstGeom>
        </p:spPr>
      </p:pic>
      <p:pic>
        <p:nvPicPr>
          <p:cNvPr id="6" name="Рисунок 5" descr="3(283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4005064"/>
            <a:ext cx="4427984" cy="2852936"/>
          </a:xfrm>
          <a:prstGeom prst="rect">
            <a:avLst/>
          </a:prstGeom>
        </p:spPr>
      </p:pic>
      <p:pic>
        <p:nvPicPr>
          <p:cNvPr id="7" name="Рисунок 6" descr="4(274)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99992" y="4005064"/>
            <a:ext cx="4644008" cy="2852936"/>
          </a:xfrm>
          <a:prstGeom prst="rect">
            <a:avLst/>
          </a:prstGeom>
        </p:spPr>
      </p:pic>
    </p:spTree>
  </p:cSld>
  <p:clrMapOvr>
    <a:masterClrMapping/>
  </p:clrMapOvr>
  <p:transition spd="slow" advTm="13057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pPr algn="ctr"/>
            <a:r>
              <a:rPr lang="ru-RU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Нужно мамам взять салфетки - обвести ладошку деткам</a:t>
            </a:r>
            <a:br>
              <a:rPr lang="ru-RU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Берем ножницы и клей, начинаем веселей!</a:t>
            </a:r>
            <a:endParaRPr lang="ru-RU" b="1" cap="none" dirty="0">
              <a:ln w="1905"/>
              <a:solidFill>
                <a:schemeClr val="tx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5(276)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628800"/>
            <a:ext cx="4427984" cy="2448272"/>
          </a:xfrm>
        </p:spPr>
      </p:pic>
      <p:pic>
        <p:nvPicPr>
          <p:cNvPr id="5" name="Рисунок 4" descr="6(264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16522" y="1628800"/>
            <a:ext cx="4627478" cy="2448272"/>
          </a:xfrm>
          <a:prstGeom prst="rect">
            <a:avLst/>
          </a:prstGeom>
        </p:spPr>
      </p:pic>
      <p:pic>
        <p:nvPicPr>
          <p:cNvPr id="6" name="Рисунок 5" descr="7(243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4149080"/>
            <a:ext cx="4427984" cy="2708920"/>
          </a:xfrm>
          <a:prstGeom prst="rect">
            <a:avLst/>
          </a:prstGeom>
        </p:spPr>
      </p:pic>
      <p:pic>
        <p:nvPicPr>
          <p:cNvPr id="7" name="Рисунок 6" descr="8(234)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30428" y="4149080"/>
            <a:ext cx="4613572" cy="2708920"/>
          </a:xfrm>
          <a:prstGeom prst="rect">
            <a:avLst/>
          </a:prstGeom>
        </p:spPr>
      </p:pic>
    </p:spTree>
  </p:cSld>
  <p:clrMapOvr>
    <a:masterClrMapping/>
  </p:clrMapOvr>
  <p:transition spd="slow" advTm="16115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96752"/>
          </a:xfrm>
        </p:spPr>
        <p:txBody>
          <a:bodyPr>
            <a:noAutofit/>
          </a:bodyPr>
          <a:lstStyle/>
          <a:p>
            <a:pPr algn="ctr"/>
            <a:r>
              <a:rPr lang="ru-RU" sz="44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Потрудились мы отлично</a:t>
            </a:r>
            <a:br>
              <a:rPr lang="ru-RU" sz="44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400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Получилось симпатично!</a:t>
            </a:r>
            <a:endParaRPr lang="ru-RU" sz="4400" b="1" cap="none" dirty="0">
              <a:ln w="1905"/>
              <a:solidFill>
                <a:schemeClr val="tx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9(204)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1196752"/>
            <a:ext cx="8640960" cy="5661247"/>
          </a:xfrm>
        </p:spPr>
      </p:pic>
    </p:spTree>
  </p:cSld>
  <p:clrMapOvr>
    <a:masterClrMapping/>
  </p:clrMapOvr>
  <p:transition spd="slow" advTm="15959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80728"/>
          </a:xfrm>
        </p:spPr>
        <p:txBody>
          <a:bodyPr>
            <a:noAutofit/>
          </a:bodyPr>
          <a:lstStyle/>
          <a:p>
            <a:pPr algn="ctr"/>
            <a:r>
              <a:rPr lang="ru-RU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Вместе с мамой наши детки</a:t>
            </a:r>
            <a:br>
              <a:rPr lang="ru-RU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сделали поделки эти</a:t>
            </a:r>
            <a:endParaRPr lang="ru-RU" b="1" cap="none" dirty="0">
              <a:ln w="1905"/>
              <a:solidFill>
                <a:schemeClr val="tx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5ed9f910a5a0bb195a269bda9d82af8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980728"/>
            <a:ext cx="5476479" cy="3960439"/>
          </a:xfrm>
        </p:spPr>
      </p:pic>
      <p:pic>
        <p:nvPicPr>
          <p:cNvPr id="5" name="Рисунок 4" descr="7903372bd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57750" y="2825552"/>
            <a:ext cx="4286250" cy="4032448"/>
          </a:xfrm>
          <a:prstGeom prst="rect">
            <a:avLst/>
          </a:prstGeom>
        </p:spPr>
      </p:pic>
    </p:spTree>
  </p:cSld>
  <p:clrMapOvr>
    <a:masterClrMapping/>
  </p:clrMapOvr>
  <p:transition spd="slow" advTm="12652"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4">
      <a:dk1>
        <a:srgbClr val="0081A5"/>
      </a:dk1>
      <a:lt1>
        <a:sysClr val="window" lastClr="FFFFFF"/>
      </a:lt1>
      <a:dk2>
        <a:srgbClr val="A7D6FF"/>
      </a:dk2>
      <a:lt2>
        <a:srgbClr val="D6ECFF"/>
      </a:lt2>
      <a:accent1>
        <a:srgbClr val="FFFFFF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268</TotalTime>
  <Words>143</Words>
  <Application>Microsoft Office PowerPoint</Application>
  <PresentationFormat>Экран (4:3)</PresentationFormat>
  <Paragraphs>34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День Матери</vt:lpstr>
      <vt:lpstr>Презентация PowerPoint</vt:lpstr>
      <vt:lpstr>Мамы помогают детям Мамы лучше всех на свете.</vt:lpstr>
      <vt:lpstr>Кисти в руки взяли сразу Разукрасили мы вазу</vt:lpstr>
      <vt:lpstr>Мамы с папой не дремали И поделки вырезали</vt:lpstr>
      <vt:lpstr>Мы покажем мастер-класс И научим мам сейчас</vt:lpstr>
      <vt:lpstr>Нужно мамам взять салфетки - обвести ладошку деткам Берем ножницы и клей, начинаем веселей!</vt:lpstr>
      <vt:lpstr>Потрудились мы отлично Получилось симпатично!</vt:lpstr>
      <vt:lpstr>Вместе с мамой наши детки сделали поделки эти</vt:lpstr>
      <vt:lpstr>Из бумаги и из теста Сделали цветы прелестно</vt:lpstr>
      <vt:lpstr>Дома тоже мы старались Чтоб поделки получались</vt:lpstr>
      <vt:lpstr>Как две капли мы похожи С мамой, да и папой тоже</vt:lpstr>
      <vt:lpstr>Посмотрите-ка сюда Здесь живет моя семья</vt:lpstr>
      <vt:lpstr>Мамочки любимые, самые красивые!</vt:lpstr>
      <vt:lpstr>Начинаем представленье Обещаем всем веселья!</vt:lpstr>
      <vt:lpstr>Вот у нас скакалочки Будут прыгать мамочки</vt:lpstr>
      <vt:lpstr>Не хоккей и не футбол, А смешной веникобол</vt:lpstr>
      <vt:lpstr>Мамы наши как артисты, Дети – юные стилисты</vt:lpstr>
      <vt:lpstr>Хоть немного нам всем лет В моде множество побед</vt:lpstr>
      <vt:lpstr>Я сыночка уложу, сказку на ночь расскажу</vt:lpstr>
      <vt:lpstr>Только у меня всегда Очень вкусная еда</vt:lpstr>
      <vt:lpstr>Накормлю и напою я кровинушку свою</vt:lpstr>
      <vt:lpstr>Мы мамули – веселушки с детками поем частушки</vt:lpstr>
      <vt:lpstr>Вот она настала – одна минута славы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33</cp:revision>
  <dcterms:created xsi:type="dcterms:W3CDTF">2014-02-17T15:14:29Z</dcterms:created>
  <dcterms:modified xsi:type="dcterms:W3CDTF">2014-12-03T16:40:21Z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1853351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D6.2.5</vt:lpwstr>
  </property>
</Properties>
</file>