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7" r:id="rId3"/>
    <p:sldId id="275" r:id="rId4"/>
    <p:sldId id="276" r:id="rId5"/>
    <p:sldId id="278" r:id="rId6"/>
    <p:sldId id="280" r:id="rId7"/>
    <p:sldId id="281" r:id="rId8"/>
    <p:sldId id="28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5632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CBCB-A1E4-4C3E-901D-272C63EB5E8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4696-5859-42F9-BD59-1EE28821A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4696-5859-42F9-BD59-1EE28821ACB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22D0F42-E52B-4F87-9429-53DB04C18768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5ADC473-6BFB-4493-821B-360CC0447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Любовь анимашки - Любовь - Анимация, аниме, анимашки - Машка - Анимашка: скачать анимации картинки анима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23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2853"/>
            <a:ext cx="8686800" cy="42862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8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929718" cy="600079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sz="2700" b="1" i="1" dirty="0" smtClean="0">
                <a:solidFill>
                  <a:srgbClr val="FF0000"/>
                </a:solidFill>
              </a:rPr>
              <a:t> </a:t>
            </a:r>
          </a:p>
          <a:p>
            <a:endParaRPr lang="ru-RU" sz="2700" b="1" i="1" dirty="0" smtClean="0">
              <a:solidFill>
                <a:srgbClr val="FF0000"/>
              </a:solidFill>
            </a:endParaRPr>
          </a:p>
          <a:p>
            <a:endParaRPr lang="ru-RU" sz="2700" b="1" i="1" dirty="0" smtClean="0">
              <a:solidFill>
                <a:srgbClr val="FF0000"/>
              </a:solidFill>
            </a:endParaRPr>
          </a:p>
          <a:p>
            <a:r>
              <a:rPr lang="ru-RU" sz="2700" b="1" i="1" dirty="0" smtClean="0">
                <a:solidFill>
                  <a:schemeClr val="bg1"/>
                </a:solidFill>
              </a:rPr>
              <a:t>Презентация</a:t>
            </a:r>
            <a:r>
              <a:rPr lang="ru-RU" sz="27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«Школа Юных 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Исследователей.</a:t>
            </a:r>
          </a:p>
          <a:p>
            <a:r>
              <a:rPr lang="ru-RU" sz="3000" b="1" i="1" dirty="0" smtClean="0">
                <a:solidFill>
                  <a:srgbClr val="FF0000"/>
                </a:solidFill>
              </a:rPr>
              <a:t>Извержение </a:t>
            </a:r>
            <a:r>
              <a:rPr lang="ru-RU" sz="3000" b="1" i="1" dirty="0" smtClean="0">
                <a:solidFill>
                  <a:srgbClr val="FF0000"/>
                </a:solidFill>
              </a:rPr>
              <a:t>вулкана»</a:t>
            </a:r>
          </a:p>
          <a:p>
            <a:endParaRPr lang="ru-RU" sz="2700" b="1" i="1" dirty="0" smtClean="0">
              <a:solidFill>
                <a:srgbClr val="FF0000"/>
              </a:solidFill>
            </a:endParaRPr>
          </a:p>
          <a:p>
            <a:endParaRPr lang="ru-RU" sz="2700" b="1" i="1" dirty="0" smtClean="0">
              <a:solidFill>
                <a:srgbClr val="FF0000"/>
              </a:solidFill>
            </a:endParaRPr>
          </a:p>
          <a:p>
            <a:endParaRPr lang="ru-RU" sz="2700" b="1" i="1" dirty="0" smtClean="0">
              <a:solidFill>
                <a:srgbClr val="FF0000"/>
              </a:solidFill>
            </a:endParaRPr>
          </a:p>
          <a:p>
            <a:endParaRPr lang="ru-RU" sz="2700" b="1" i="1" dirty="0" smtClean="0">
              <a:solidFill>
                <a:srgbClr val="FF0000"/>
              </a:solidFill>
            </a:endParaRPr>
          </a:p>
          <a:p>
            <a:endParaRPr lang="ru-RU" sz="2700" b="1" i="1" dirty="0" smtClean="0">
              <a:solidFill>
                <a:srgbClr val="FF0000"/>
              </a:solidFill>
            </a:endParaRPr>
          </a:p>
          <a:p>
            <a:endParaRPr lang="ru-RU" sz="2700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sz="2500" b="1" i="1" dirty="0" smtClean="0">
                <a:solidFill>
                  <a:schemeClr val="bg1"/>
                </a:solidFill>
              </a:rPr>
              <a:t> Подготовила:</a:t>
            </a:r>
          </a:p>
          <a:p>
            <a:pPr algn="r"/>
            <a:r>
              <a:rPr lang="ru-RU" sz="2500" b="1" i="1" dirty="0" smtClean="0">
                <a:solidFill>
                  <a:schemeClr val="bg1"/>
                </a:solidFill>
              </a:rPr>
              <a:t>Касьянова Юлия Николаевна </a:t>
            </a:r>
          </a:p>
          <a:p>
            <a:pPr algn="r"/>
            <a:r>
              <a:rPr lang="ru-RU" sz="2500" b="1" i="1" dirty="0" smtClean="0">
                <a:solidFill>
                  <a:schemeClr val="bg1"/>
                </a:solidFill>
              </a:rPr>
              <a:t>Воспитатель МБДОУ №12 «Брусничка»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Современные футболки - отличный способ самовыражения :: Мода :: Оча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3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357586"/>
          </a:xfrm>
        </p:spPr>
        <p:txBody>
          <a:bodyPr>
            <a:normAutofit fontScale="62500" lnSpcReduction="20000"/>
            <a:scene3d>
              <a:camera prst="orthographicFront"/>
              <a:lightRig rig="threePt" dir="t"/>
            </a:scene3d>
            <a:sp3d prstMaterial="matte">
              <a:extrusionClr>
                <a:schemeClr val="tx1"/>
              </a:extrusionClr>
            </a:sp3d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4200" dirty="0" smtClean="0">
              <a:solidFill>
                <a:srgbClr val="00B050"/>
              </a:solidFill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rgbClr val="00B050"/>
                </a:solidFill>
              </a:rPr>
              <a:t>Встаньте, дети, встаньте в круг, встаньте в круг, встаньте в круг, ты мой друг и я твой друг, старый верный друг!</a:t>
            </a:r>
          </a:p>
          <a:p>
            <a:endParaRPr lang="ru-RU" dirty="0"/>
          </a:p>
        </p:txBody>
      </p:sp>
      <p:pic>
        <p:nvPicPr>
          <p:cNvPr id="33798" name="Picture 6" descr="Усы испанц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2"/>
            <a:ext cx="2133600" cy="1333500"/>
          </a:xfrm>
          <a:prstGeom prst="rect">
            <a:avLst/>
          </a:prstGeom>
          <a:noFill/>
        </p:spPr>
      </p:pic>
      <p:pic>
        <p:nvPicPr>
          <p:cNvPr id="33800" name="Picture 8" descr="Усы испанц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42852"/>
            <a:ext cx="2133600" cy="1333500"/>
          </a:xfrm>
          <a:prstGeom prst="rect">
            <a:avLst/>
          </a:prstGeom>
          <a:noFill/>
        </p:spPr>
      </p:pic>
      <p:pic>
        <p:nvPicPr>
          <p:cNvPr id="33802" name="Picture 10" descr="Усы испанц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52"/>
            <a:ext cx="2133600" cy="1333500"/>
          </a:xfrm>
          <a:prstGeom prst="rect">
            <a:avLst/>
          </a:prstGeom>
          <a:noFill/>
        </p:spPr>
      </p:pic>
      <p:pic>
        <p:nvPicPr>
          <p:cNvPr id="33806" name="Picture 14" descr="Хореографическое отделение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1257308" cy="2095512"/>
          </a:xfrm>
          <a:prstGeom prst="rect">
            <a:avLst/>
          </a:prstGeom>
          <a:noFill/>
        </p:spPr>
      </p:pic>
      <p:pic>
        <p:nvPicPr>
          <p:cNvPr id="33808" name="Picture 16" descr="Плейкаст &quot;Я люблю танцевать!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7175" y="285728"/>
            <a:ext cx="1266825" cy="1800225"/>
          </a:xfrm>
          <a:prstGeom prst="rect">
            <a:avLst/>
          </a:prstGeom>
          <a:noFill/>
        </p:spPr>
      </p:pic>
      <p:pic>
        <p:nvPicPr>
          <p:cNvPr id="33810" name="Picture 18" descr="Форум Амур.инфо: форум Благовещенска и Амурской области: В стиле баттерфляй.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3048000" cy="866775"/>
          </a:xfrm>
          <a:prstGeom prst="rect">
            <a:avLst/>
          </a:prstGeom>
          <a:noFill/>
        </p:spPr>
      </p:pic>
      <p:pic>
        <p:nvPicPr>
          <p:cNvPr id="33812" name="Picture 20" descr="Форум Амур.инфо: форум Благовещенска и Амурской области: В стиле баттерфляй.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500306"/>
            <a:ext cx="2619372" cy="7448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RISK - Самый ненужный пост на Риск.ру или уроки рус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024694" cy="6212464"/>
          </a:xfrm>
          <a:prstGeom prst="rect">
            <a:avLst/>
          </a:prstGeom>
          <a:noFill/>
        </p:spPr>
      </p:pic>
      <p:pic>
        <p:nvPicPr>
          <p:cNvPr id="44040" name="Picture 8" descr="http://www.clipartheaven.com/clipart/technology_&amp;_communication/postal/letters_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9973" y="0"/>
            <a:ext cx="9313973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в-лазер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4"/>
            <a:ext cx="9296412" cy="71411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Как СКАЗАТЬ так, чтобы тебя УСЛЫШАЛИ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4214842" cy="3951414"/>
          </a:xfrm>
          <a:prstGeom prst="rect">
            <a:avLst/>
          </a:prstGeom>
          <a:noFill/>
        </p:spPr>
      </p:pic>
      <p:pic>
        <p:nvPicPr>
          <p:cNvPr id="1033" name="Picture 9" descr="Кто из наших ученых явился основоположником космонавтики - Фото 15659/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2357454" cy="32414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лаборатория Трюки науки: Чудеса в научном стиле, Скидка на детские занятия в Клубе Экспериментаторов Трюки науки в Донецке деско"/>
          <p:cNvPicPr>
            <a:picLocks noChangeAspect="1" noChangeArrowheads="1"/>
          </p:cNvPicPr>
          <p:nvPr/>
        </p:nvPicPr>
        <p:blipFill>
          <a:blip r:embed="rId2"/>
          <a:srcRect l="3412" r="2508"/>
          <a:stretch>
            <a:fillRect/>
          </a:stretch>
        </p:blipFill>
        <p:spPr bwMode="auto">
          <a:xfrm>
            <a:off x="0" y="0"/>
            <a:ext cx="9286328" cy="69781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endParaRPr lang="ru-RU" sz="3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786610" cy="132343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/>
                <a:solidFill>
                  <a:schemeClr val="accent3"/>
                </a:solidFill>
                <a:effectLst/>
              </a:rPr>
              <a:t>Школа Юного Исследователя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4822" name="Picture 6" descr="CoolCLIPS - Топ 20 Recent - ТЕМЫ - Картинки Поис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2333633" cy="2707014"/>
          </a:xfrm>
          <a:prstGeom prst="rect">
            <a:avLst/>
          </a:prstGeom>
          <a:noFill/>
        </p:spPr>
      </p:pic>
      <p:pic>
        <p:nvPicPr>
          <p:cNvPr id="34824" name="Picture 8" descr="Animated Gif Scientis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71810"/>
            <a:ext cx="3071814" cy="3471150"/>
          </a:xfrm>
          <a:prstGeom prst="rect">
            <a:avLst/>
          </a:prstGeom>
          <a:noFill/>
        </p:spPr>
      </p:pic>
      <p:pic>
        <p:nvPicPr>
          <p:cNvPr id="34826" name="Picture 10" descr="Развиваемся Общаемся Стремимся Творим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357298"/>
            <a:ext cx="3702931" cy="2928958"/>
          </a:xfrm>
          <a:prstGeom prst="rect">
            <a:avLst/>
          </a:prstGeom>
          <a:noFill/>
        </p:spPr>
      </p:pic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300" b="1" i="1" dirty="0" smtClean="0">
                <a:solidFill>
                  <a:srgbClr val="002060"/>
                </a:solidFill>
              </a:rPr>
              <a:t>Алгоритм от Всезнамуса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в-лазер\Desktop\Извержение вулкана\карточка 1.PNG"/>
          <p:cNvPicPr>
            <a:picLocks noChangeAspect="1" noChangeArrowheads="1"/>
          </p:cNvPicPr>
          <p:nvPr/>
        </p:nvPicPr>
        <p:blipFill>
          <a:blip r:embed="rId3"/>
          <a:srcRect b="66180"/>
          <a:stretch>
            <a:fillRect/>
          </a:stretch>
        </p:blipFill>
        <p:spPr bwMode="auto">
          <a:xfrm>
            <a:off x="428596" y="1785926"/>
            <a:ext cx="8314765" cy="4214842"/>
          </a:xfrm>
          <a:prstGeom prst="rect">
            <a:avLst/>
          </a:prstGeom>
          <a:noFill/>
        </p:spPr>
      </p:pic>
      <p:pic>
        <p:nvPicPr>
          <p:cNvPr id="35844" name="Picture 4" descr="Анекдоты - Страница 12 - Форум ЛезгиЯр, лезги, лезгин, лезгины, лезги халкъ, лезгийриз, Лезги чiал, лезгияр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2167">
            <a:off x="3677334" y="5107904"/>
            <a:ext cx="1654387" cy="1574658"/>
          </a:xfrm>
          <a:prstGeom prst="rect">
            <a:avLst/>
          </a:prstGeom>
          <a:noFill/>
        </p:spPr>
      </p:pic>
      <p:pic>
        <p:nvPicPr>
          <p:cNvPr id="35846" name="Picture 6" descr="Птицы, птички на веточках, голуби - клипарт в PNG &quot; Выпускные фотокниги, детские портреты, свадебные фотоальбомы, фотопланшеты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04"/>
            <a:ext cx="2441717" cy="2456456"/>
          </a:xfrm>
          <a:prstGeom prst="rect">
            <a:avLst/>
          </a:prstGeom>
          <a:noFill/>
        </p:spPr>
      </p:pic>
      <p:pic>
        <p:nvPicPr>
          <p:cNvPr id="35848" name="Picture 8" descr="Загадки слова в переносном значен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66"/>
            <a:ext cx="1986809" cy="21018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C:\Users\в-лазер\Desktop\Извержение вулкана\карточка 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3884" b="29772"/>
          <a:stretch>
            <a:fillRect/>
          </a:stretch>
        </p:blipFill>
        <p:spPr bwMode="auto">
          <a:xfrm>
            <a:off x="428596" y="1357298"/>
            <a:ext cx="8143932" cy="4210763"/>
          </a:xfrm>
          <a:prstGeom prst="rect">
            <a:avLst/>
          </a:prstGeom>
          <a:noFill/>
        </p:spPr>
      </p:pic>
      <p:pic>
        <p:nvPicPr>
          <p:cNvPr id="39946" name="Picture 10" descr="http://avatars.kards.qip.ru/images/avatar/443/442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142984"/>
            <a:ext cx="2500298" cy="2500298"/>
          </a:xfrm>
          <a:prstGeom prst="rect">
            <a:avLst/>
          </a:prstGeom>
          <a:noFill/>
        </p:spPr>
      </p:pic>
      <p:pic>
        <p:nvPicPr>
          <p:cNvPr id="39942" name="Picture 6" descr="Выпечка и десерт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643182"/>
            <a:ext cx="3958076" cy="2694861"/>
          </a:xfrm>
          <a:prstGeom prst="rect">
            <a:avLst/>
          </a:prstGeom>
          <a:noFill/>
        </p:spPr>
      </p:pic>
      <p:pic>
        <p:nvPicPr>
          <p:cNvPr id="39948" name="Picture 12" descr="http://www.freizeitfreunde.de/system/files/images/animierte-gifs-detektive-015_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1480"/>
            <a:ext cx="1752600" cy="10763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в-лазер\Desktop\Извержение вулкана\карточка 1.PNG"/>
          <p:cNvPicPr>
            <a:picLocks noChangeAspect="1" noChangeArrowheads="1"/>
          </p:cNvPicPr>
          <p:nvPr/>
        </p:nvPicPr>
        <p:blipFill>
          <a:blip r:embed="rId2"/>
          <a:srcRect l="5156" t="68899" r="9035"/>
          <a:stretch>
            <a:fillRect/>
          </a:stretch>
        </p:blipFill>
        <p:spPr bwMode="auto">
          <a:xfrm>
            <a:off x="0" y="1214422"/>
            <a:ext cx="9144000" cy="4714908"/>
          </a:xfrm>
          <a:prstGeom prst="rect">
            <a:avLst/>
          </a:prstGeom>
          <a:noFill/>
        </p:spPr>
      </p:pic>
      <p:pic>
        <p:nvPicPr>
          <p:cNvPr id="7" name="Picture 2" descr="Бонанза / гифки: 0_404f9_963b9090_S.gif / GIF анимация - хостинг картинок и фото &quot;PicShare.ru&quot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3171825" cy="3810000"/>
          </a:xfrm>
          <a:prstGeom prst="rect">
            <a:avLst/>
          </a:prstGeom>
          <a:noFill/>
        </p:spPr>
      </p:pic>
      <p:pic>
        <p:nvPicPr>
          <p:cNvPr id="40964" name="Picture 4" descr="Свойства воды в жидком состоянии (окружающий мир 3 класс) - 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71678"/>
            <a:ext cx="2500330" cy="3636845"/>
          </a:xfrm>
          <a:prstGeom prst="rect">
            <a:avLst/>
          </a:prstGeom>
          <a:noFill/>
        </p:spPr>
      </p:pic>
      <p:pic>
        <p:nvPicPr>
          <p:cNvPr id="8" name="Picture 4" descr="Мальчик - Клуб учителей химии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1754182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462</TotalTime>
  <Words>58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Алгоритм от Всезнамуса 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Админ</dc:creator>
  <cp:lastModifiedBy>Пользователь Windows</cp:lastModifiedBy>
  <cp:revision>83</cp:revision>
  <dcterms:created xsi:type="dcterms:W3CDTF">2014-03-25T20:57:03Z</dcterms:created>
  <dcterms:modified xsi:type="dcterms:W3CDTF">2014-09-16T01:35:24Z</dcterms:modified>
</cp:coreProperties>
</file>