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231459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Проект </a:t>
            </a:r>
            <a:br>
              <a:rPr lang="ru-RU" sz="6000" dirty="0" smtClean="0"/>
            </a:br>
            <a:r>
              <a:rPr lang="ru-RU" sz="6000" dirty="0" smtClean="0"/>
              <a:t>«Все работы хороши»</a:t>
            </a:r>
            <a:endParaRPr lang="ru-RU" sz="6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71604" y="335756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Для детей,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родителей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и воспитателей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средней группы №4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этап. Заключительный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4291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Дети:</a:t>
            </a:r>
          </a:p>
          <a:p>
            <a:r>
              <a:rPr lang="ru-RU" dirty="0" smtClean="0"/>
              <a:t>Обогащение и расширение представлений детей о различных профессиях.</a:t>
            </a:r>
          </a:p>
          <a:p>
            <a:r>
              <a:rPr lang="ru-RU" dirty="0" smtClean="0"/>
              <a:t> Проявление творческой активности.</a:t>
            </a:r>
          </a:p>
          <a:p>
            <a:r>
              <a:rPr lang="ru-RU" dirty="0" smtClean="0"/>
              <a:t>Формирование уважительного отношения к труду взрослых, результату их труда.</a:t>
            </a:r>
          </a:p>
          <a:p>
            <a:r>
              <a:rPr lang="ru-RU" dirty="0" smtClean="0"/>
              <a:t>Воспитание любви к чтению художественных произведений с последующим обсуждением.</a:t>
            </a:r>
          </a:p>
          <a:p>
            <a:pPr>
              <a:buNone/>
            </a:pPr>
            <a:r>
              <a:rPr lang="ru-RU" dirty="0" smtClean="0"/>
              <a:t>Педагоги:</a:t>
            </a:r>
          </a:p>
          <a:p>
            <a:r>
              <a:rPr lang="ru-RU" dirty="0" smtClean="0"/>
              <a:t>Продолжение освоения метода </a:t>
            </a:r>
            <a:r>
              <a:rPr lang="ru-RU" smtClean="0"/>
              <a:t>проектирования.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Родители:</a:t>
            </a:r>
          </a:p>
          <a:p>
            <a:r>
              <a:rPr lang="ru-RU" dirty="0" smtClean="0"/>
              <a:t>Расширение возможностей взаимодействия со своими детьми и педагогами группы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dirty="0" smtClean="0"/>
              <a:t>Характеристики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7"/>
            <a:ext cx="8086724" cy="414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Руководители проекта:</a:t>
            </a:r>
          </a:p>
          <a:p>
            <a:r>
              <a:rPr lang="ru-RU" dirty="0" smtClean="0"/>
              <a:t>Анисимова Ольга Владимировна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Участники:</a:t>
            </a:r>
          </a:p>
          <a:p>
            <a:r>
              <a:rPr lang="ru-RU" dirty="0" smtClean="0"/>
              <a:t>Дети средней группы № 4</a:t>
            </a:r>
          </a:p>
          <a:p>
            <a:r>
              <a:rPr lang="ru-RU" dirty="0" smtClean="0"/>
              <a:t>Родители воспитанников группы</a:t>
            </a:r>
          </a:p>
          <a:p>
            <a:r>
              <a:rPr lang="ru-RU" dirty="0" smtClean="0"/>
              <a:t>Воспитатели средней группы № 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50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Тип проекта: </a:t>
            </a:r>
            <a:r>
              <a:rPr lang="ru-RU" dirty="0" smtClean="0"/>
              <a:t>информационно-обучающий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Характер: </a:t>
            </a:r>
            <a:r>
              <a:rPr lang="ru-RU" dirty="0" smtClean="0"/>
              <a:t>внутригрупповой проект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Продолжительность: </a:t>
            </a:r>
            <a:r>
              <a:rPr lang="ru-RU" dirty="0" smtClean="0"/>
              <a:t>6 недель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Расширять и углублять представления детей о профессиях (в образовательной области «познание»)</a:t>
            </a:r>
          </a:p>
          <a:p>
            <a:pPr>
              <a:buNone/>
            </a:pPr>
            <a:r>
              <a:rPr lang="ru-RU" dirty="0" smtClean="0"/>
              <a:t>Задачи:</a:t>
            </a:r>
            <a:endParaRPr lang="en-US" dirty="0" smtClean="0"/>
          </a:p>
          <a:p>
            <a:r>
              <a:rPr lang="ru-RU" dirty="0" smtClean="0"/>
              <a:t>Обогатить представления детей о знакомых профессиях и познакомить с новыми.</a:t>
            </a:r>
          </a:p>
          <a:p>
            <a:r>
              <a:rPr lang="ru-RU" dirty="0" smtClean="0"/>
              <a:t>Воспитывать уважение к труду взрослых.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7943848" cy="4000528"/>
          </a:xfrm>
        </p:spPr>
        <p:txBody>
          <a:bodyPr/>
          <a:lstStyle/>
          <a:p>
            <a:pPr indent="342900" algn="just">
              <a:buNone/>
            </a:pPr>
            <a:r>
              <a:rPr lang="ru-RU" dirty="0" smtClean="0"/>
              <a:t>Дети средней группы не имеют глубоких представлений о людях разных профессий (например, некоторые считают, что помощник воспитателя готовит им еду), многие профессии им не знакомы. Часть детей не имеет представлений о профессиях своих родителей.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этап. Подготовительный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785926"/>
            <a:ext cx="7472386" cy="41862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Подбор материалов по теме:</a:t>
            </a:r>
          </a:p>
          <a:p>
            <a:r>
              <a:rPr lang="ru-RU" dirty="0" smtClean="0"/>
              <a:t>Художественная литература о людях разных профессий.</a:t>
            </a:r>
          </a:p>
          <a:p>
            <a:r>
              <a:rPr lang="ru-RU" dirty="0" smtClean="0"/>
              <a:t>Дидактические игры по тематике «профессии».</a:t>
            </a:r>
          </a:p>
          <a:p>
            <a:r>
              <a:rPr lang="ru-RU" dirty="0" smtClean="0"/>
              <a:t>Пословицы, поговорки о труде, различных профессиях.</a:t>
            </a:r>
          </a:p>
          <a:p>
            <a:r>
              <a:rPr lang="ru-RU" dirty="0" smtClean="0"/>
              <a:t>Иллюстрации.</a:t>
            </a:r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этап. Основной.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7758138" cy="41148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Чтение художественной литературы «Кем быть?» и «Конь-огонь» В. Маяковский, «Чем пахнут ремёсла?» и «Какого цвета ремёсла?» Дж. </a:t>
            </a:r>
            <a:r>
              <a:rPr lang="ru-RU" dirty="0" err="1" smtClean="0"/>
              <a:t>Родари</a:t>
            </a:r>
            <a:r>
              <a:rPr lang="ru-RU" dirty="0" smtClean="0"/>
              <a:t>, «А что у вас?» С. Михалков, «Айболит» К. Чуковский, «Всё для всех» Ю. </a:t>
            </a:r>
            <a:r>
              <a:rPr lang="ru-RU" dirty="0" err="1" smtClean="0"/>
              <a:t>Тувим</a:t>
            </a:r>
            <a:endParaRPr lang="ru-RU" dirty="0" smtClean="0"/>
          </a:p>
          <a:p>
            <a:r>
              <a:rPr lang="ru-RU" dirty="0" smtClean="0"/>
              <a:t>Дидактическая игра «Профессии»</a:t>
            </a:r>
          </a:p>
          <a:p>
            <a:r>
              <a:rPr lang="ru-RU" dirty="0" smtClean="0"/>
              <a:t>Отгадывание загадок о профессиях</a:t>
            </a:r>
          </a:p>
          <a:p>
            <a:r>
              <a:rPr lang="ru-RU" dirty="0" smtClean="0"/>
              <a:t>Обсуждение пословиц, поговорок о труде</a:t>
            </a:r>
          </a:p>
          <a:p>
            <a:r>
              <a:rPr lang="ru-RU" dirty="0" smtClean="0"/>
              <a:t>Совместная деятельность «Кем работают наши родители»</a:t>
            </a:r>
          </a:p>
          <a:p>
            <a:r>
              <a:rPr lang="ru-RU" dirty="0" smtClean="0"/>
              <a:t>Совместная деятельность рисование «Доктор»</a:t>
            </a:r>
          </a:p>
          <a:p>
            <a:r>
              <a:rPr lang="ru-RU" dirty="0" smtClean="0"/>
              <a:t>Совместная деятельность лепка «Поможем повару приготовить обед»</a:t>
            </a:r>
          </a:p>
          <a:p>
            <a:r>
              <a:rPr lang="ru-RU" dirty="0" smtClean="0"/>
              <a:t>Совместная деятельность аппликация «Ателье»</a:t>
            </a:r>
          </a:p>
          <a:p>
            <a:r>
              <a:rPr lang="ru-RU" dirty="0" smtClean="0"/>
              <a:t>Совместная деятельность «Кто работает в нашем саду»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285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7"/>
            <a:ext cx="8015286" cy="450059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Экскурсия по детскому саду (кухня, медицинский кабинет, прачечная)</a:t>
            </a:r>
          </a:p>
          <a:p>
            <a:r>
              <a:rPr lang="ru-RU" dirty="0" smtClean="0"/>
              <a:t>Совместное с родителями и детьми создание стенгазеты «Наши мамы и папы на работе»</a:t>
            </a:r>
          </a:p>
          <a:p>
            <a:r>
              <a:rPr lang="ru-RU" dirty="0" smtClean="0"/>
              <a:t>Совместная деятельность ручной труд «Создание атрибутов для ролевых игр»</a:t>
            </a:r>
          </a:p>
          <a:p>
            <a:r>
              <a:rPr lang="ru-RU" dirty="0" smtClean="0"/>
              <a:t>Прослушивание песен «Добрый доктор Айболит» (Из м/</a:t>
            </a:r>
            <a:r>
              <a:rPr lang="ru-RU" dirty="0" err="1" smtClean="0"/>
              <a:t>ф</a:t>
            </a:r>
            <a:r>
              <a:rPr lang="ru-RU" dirty="0" smtClean="0"/>
              <a:t> «Айболит и его звери»), «Песенка о ремонте» (О. Попов), «Песня поваров»</a:t>
            </a:r>
          </a:p>
          <a:p>
            <a:r>
              <a:rPr lang="ru-RU" dirty="0" smtClean="0"/>
              <a:t>Просмотр мультфильма «Айболит и его звери»</a:t>
            </a:r>
            <a:endParaRPr lang="en-US" dirty="0" smtClean="0"/>
          </a:p>
          <a:p>
            <a:r>
              <a:rPr lang="ru-RU" dirty="0" smtClean="0"/>
              <a:t>Трудовые поручения «Помощь няне»</a:t>
            </a:r>
          </a:p>
          <a:p>
            <a:r>
              <a:rPr lang="ru-RU" dirty="0" err="1" smtClean="0"/>
              <a:t>Физминутки</a:t>
            </a:r>
            <a:r>
              <a:rPr lang="ru-RU" dirty="0" smtClean="0"/>
              <a:t> «Сажаем цветы», «Мы капусту рубим»</a:t>
            </a:r>
            <a:endParaRPr lang="en-US" dirty="0" smtClean="0"/>
          </a:p>
          <a:p>
            <a:r>
              <a:rPr lang="ru-RU" dirty="0" smtClean="0"/>
              <a:t>Беседа с детьми «Кем я буду, когда вырасту»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7" name="Содержимое 6" descr="Безымянный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98" y="928670"/>
            <a:ext cx="8148203" cy="5429288"/>
          </a:xfrm>
        </p:spPr>
      </p:pic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438</Words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 «Все работы хороши»</vt:lpstr>
      <vt:lpstr>Характеристики проекта</vt:lpstr>
      <vt:lpstr>Слайд 3</vt:lpstr>
      <vt:lpstr>Цели и задачи проекта</vt:lpstr>
      <vt:lpstr>Актуальность проблемы</vt:lpstr>
      <vt:lpstr>I этап. Подготовительный</vt:lpstr>
      <vt:lpstr>II этап. Основной.</vt:lpstr>
      <vt:lpstr> </vt:lpstr>
      <vt:lpstr> </vt:lpstr>
      <vt:lpstr>III этап. Заключительный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«Все работы хороши»</dc:title>
  <dc:creator>tikki</dc:creator>
  <cp:lastModifiedBy>tikki</cp:lastModifiedBy>
  <cp:revision>26</cp:revision>
  <dcterms:created xsi:type="dcterms:W3CDTF">2013-07-01T18:20:10Z</dcterms:created>
  <dcterms:modified xsi:type="dcterms:W3CDTF">2014-08-31T16:50:19Z</dcterms:modified>
</cp:coreProperties>
</file>