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69" r:id="rId14"/>
    <p:sldId id="265" r:id="rId15"/>
    <p:sldId id="270" r:id="rId16"/>
    <p:sldId id="271" r:id="rId17"/>
    <p:sldId id="272" r:id="rId18"/>
    <p:sldId id="274" r:id="rId19"/>
    <p:sldId id="273" r:id="rId20"/>
    <p:sldId id="276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643050"/>
            <a:ext cx="6480048" cy="2301240"/>
          </a:xfrm>
        </p:spPr>
        <p:txBody>
          <a:bodyPr/>
          <a:lstStyle/>
          <a:p>
            <a:r>
              <a:rPr lang="ru-RU" dirty="0" smtClean="0"/>
              <a:t>Мир вокруг нас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357694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Подготовила:</a:t>
            </a:r>
          </a:p>
          <a:p>
            <a:r>
              <a:rPr lang="ru-RU" sz="2000" dirty="0" smtClean="0"/>
              <a:t>Учитель-дефектолог</a:t>
            </a:r>
          </a:p>
          <a:p>
            <a:r>
              <a:rPr lang="ru-RU" sz="2000" dirty="0" smtClean="0"/>
              <a:t>МОУ Большеижорская СОШ Броннинский филиал</a:t>
            </a:r>
          </a:p>
          <a:p>
            <a:r>
              <a:rPr lang="ru-RU" sz="2000" dirty="0" smtClean="0"/>
              <a:t>Гуренкова Ирина Алексеевна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/>
              <a:t>   На ветке не птичка — </a:t>
            </a:r>
          </a:p>
          <a:p>
            <a:pPr algn="ctr"/>
            <a:r>
              <a:rPr lang="ru-RU" sz="2800" dirty="0" smtClean="0"/>
              <a:t>Зверек-невеличка. </a:t>
            </a:r>
          </a:p>
          <a:p>
            <a:pPr algn="ctr"/>
            <a:r>
              <a:rPr lang="ru-RU" sz="2800" dirty="0" smtClean="0"/>
              <a:t>Мех теплый, как грелка. </a:t>
            </a:r>
          </a:p>
          <a:p>
            <a:pPr algn="ctr"/>
            <a:r>
              <a:rPr lang="ru-RU" sz="2800" dirty="0" smtClean="0"/>
              <a:t>Кто же это? ... .</a:t>
            </a:r>
            <a:r>
              <a:rPr lang="ru-RU" sz="24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белка</a:t>
            </a:r>
            <a:endParaRPr lang="ru-RU" dirty="0"/>
          </a:p>
        </p:txBody>
      </p:sp>
      <p:pic>
        <p:nvPicPr>
          <p:cNvPr id="4" name="Содержимое 3" descr="Бел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1747044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Всех перелетных птиц черней, </a:t>
            </a:r>
          </a:p>
          <a:p>
            <a:pPr algn="ctr"/>
            <a:r>
              <a:rPr lang="ru-RU" dirty="0" smtClean="0"/>
              <a:t>Чистит пашню от червей. </a:t>
            </a:r>
          </a:p>
          <a:p>
            <a:pPr algn="ctr"/>
            <a:r>
              <a:rPr lang="ru-RU" dirty="0" smtClean="0"/>
              <a:t>Целый день по пашне вскачь, </a:t>
            </a:r>
          </a:p>
          <a:p>
            <a:pPr algn="ctr"/>
            <a:r>
              <a:rPr lang="ru-RU" dirty="0" smtClean="0"/>
              <a:t>А зовётся птица…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грач</a:t>
            </a:r>
            <a:endParaRPr lang="ru-RU" dirty="0"/>
          </a:p>
        </p:txBody>
      </p:sp>
      <p:pic>
        <p:nvPicPr>
          <p:cNvPr id="4" name="Содержимое 3" descr="Гра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14488"/>
            <a:ext cx="6682135" cy="418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/>
            <a:r>
              <a:rPr lang="ru-RU" dirty="0" smtClean="0"/>
              <a:t>Немытое в рот </a:t>
            </a:r>
          </a:p>
          <a:p>
            <a:pPr algn="ctr"/>
            <a:r>
              <a:rPr lang="ru-RU" dirty="0" smtClean="0"/>
              <a:t>Ни за что не возьмет. </a:t>
            </a:r>
          </a:p>
          <a:p>
            <a:pPr algn="ctr"/>
            <a:r>
              <a:rPr lang="ru-RU" dirty="0" smtClean="0"/>
              <a:t>И ты будь таким, </a:t>
            </a:r>
          </a:p>
          <a:p>
            <a:pPr algn="ctr"/>
            <a:r>
              <a:rPr lang="ru-RU" dirty="0" smtClean="0"/>
              <a:t>Как чистюля...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енот</a:t>
            </a:r>
            <a:endParaRPr lang="ru-RU" dirty="0"/>
          </a:p>
        </p:txBody>
      </p:sp>
      <p:pic>
        <p:nvPicPr>
          <p:cNvPr id="4" name="Содержимое 3" descr="Ено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1127" y="1609725"/>
            <a:ext cx="3891146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Угадайте, что за птица: </a:t>
            </a:r>
          </a:p>
          <a:p>
            <a:pPr algn="ctr"/>
            <a:r>
              <a:rPr lang="ru-RU" dirty="0" smtClean="0"/>
              <a:t>Света яркого боится, </a:t>
            </a:r>
          </a:p>
          <a:p>
            <a:pPr algn="ctr"/>
            <a:r>
              <a:rPr lang="ru-RU" dirty="0" smtClean="0"/>
              <a:t>Клюв крючком, глаза пятачком, </a:t>
            </a:r>
          </a:p>
          <a:p>
            <a:pPr algn="ctr"/>
            <a:r>
              <a:rPr lang="ru-RU" dirty="0" smtClean="0"/>
              <a:t>Ушастая голова.</a:t>
            </a:r>
          </a:p>
          <a:p>
            <a:pPr algn="ctr"/>
            <a:r>
              <a:rPr lang="ru-RU" dirty="0" smtClean="0"/>
              <a:t>Это...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сова</a:t>
            </a:r>
            <a:endParaRPr lang="ru-RU" dirty="0"/>
          </a:p>
        </p:txBody>
      </p:sp>
      <p:pic>
        <p:nvPicPr>
          <p:cNvPr id="4" name="Содержимое 3" descr="Со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425" y="1813719"/>
            <a:ext cx="5924550" cy="443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Кто без нот и без свирели </a:t>
            </a:r>
          </a:p>
          <a:p>
            <a:pPr algn="ctr"/>
            <a:r>
              <a:rPr lang="ru-RU" dirty="0" smtClean="0"/>
              <a:t>Лучше всех выводит трели </a:t>
            </a:r>
          </a:p>
          <a:p>
            <a:pPr algn="ctr"/>
            <a:r>
              <a:rPr lang="ru-RU" dirty="0" smtClean="0"/>
              <a:t>Голосистей и нежней? </a:t>
            </a:r>
          </a:p>
          <a:p>
            <a:pPr algn="ctr"/>
            <a:r>
              <a:rPr lang="ru-RU" dirty="0" smtClean="0"/>
              <a:t>Кто же это? ...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соловей</a:t>
            </a:r>
            <a:endParaRPr lang="ru-RU" dirty="0"/>
          </a:p>
        </p:txBody>
      </p:sp>
      <p:pic>
        <p:nvPicPr>
          <p:cNvPr id="4" name="Содержимое 3" descr="Солове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785926"/>
            <a:ext cx="6901072" cy="463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Как бревно. С большою пастью.</a:t>
            </a:r>
          </a:p>
          <a:p>
            <a:pPr algn="ctr"/>
            <a:r>
              <a:rPr lang="ru-RU" dirty="0" smtClean="0"/>
              <a:t>Ты не встреть его, к несчастью,</a:t>
            </a:r>
          </a:p>
          <a:p>
            <a:pPr algn="ctr"/>
            <a:r>
              <a:rPr lang="ru-RU" dirty="0" smtClean="0"/>
              <a:t>Чтоб тебя не проглотил.</a:t>
            </a:r>
          </a:p>
          <a:p>
            <a:pPr algn="ctr"/>
            <a:r>
              <a:rPr lang="ru-RU" dirty="0" smtClean="0"/>
              <a:t>Он зовётся …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На ромашку у ворот </a:t>
            </a:r>
          </a:p>
          <a:p>
            <a:pPr algn="ctr"/>
            <a:r>
              <a:rPr lang="ru-RU" dirty="0" smtClean="0"/>
              <a:t>Опустился вертолет — </a:t>
            </a:r>
          </a:p>
          <a:p>
            <a:pPr algn="ctr"/>
            <a:r>
              <a:rPr lang="ru-RU" dirty="0" smtClean="0"/>
              <a:t>Золотистые глаза. </a:t>
            </a:r>
          </a:p>
          <a:p>
            <a:pPr algn="ctr"/>
            <a:r>
              <a:rPr lang="ru-RU" dirty="0" smtClean="0"/>
              <a:t>Кто же это?...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стрекоза</a:t>
            </a:r>
            <a:endParaRPr lang="ru-RU" dirty="0"/>
          </a:p>
        </p:txBody>
      </p:sp>
      <p:pic>
        <p:nvPicPr>
          <p:cNvPr id="4" name="Содержимое 3" descr="Стрекоз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868" y="1609725"/>
            <a:ext cx="6587663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Длинным клювом тонким </a:t>
            </a:r>
          </a:p>
          <a:p>
            <a:pPr algn="ctr"/>
            <a:r>
              <a:rPr lang="ru-RU" dirty="0" smtClean="0"/>
              <a:t>Схватит лягушонка. </a:t>
            </a:r>
          </a:p>
          <a:p>
            <a:pPr algn="ctr"/>
            <a:r>
              <a:rPr lang="ru-RU" dirty="0" smtClean="0"/>
              <a:t>Капнет с клюва капля... </a:t>
            </a:r>
          </a:p>
          <a:p>
            <a:pPr algn="ctr"/>
            <a:r>
              <a:rPr lang="ru-RU" dirty="0" smtClean="0"/>
              <a:t>Кто же это? ...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Цапля</a:t>
            </a:r>
            <a:endParaRPr lang="ru-RU" dirty="0"/>
          </a:p>
        </p:txBody>
      </p:sp>
      <p:pic>
        <p:nvPicPr>
          <p:cNvPr id="4" name="Содержимое 3" descr="Цапл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14488"/>
            <a:ext cx="5715040" cy="457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Крокодил</a:t>
            </a:r>
            <a:endParaRPr lang="ru-RU" dirty="0"/>
          </a:p>
        </p:txBody>
      </p:sp>
      <p:pic>
        <p:nvPicPr>
          <p:cNvPr id="4" name="Содержимое 3" descr="крокоди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 него огромный рот, он зовётся …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бегемот</a:t>
            </a:r>
            <a:endParaRPr lang="ru-RU" dirty="0"/>
          </a:p>
        </p:txBody>
      </p:sp>
      <p:pic>
        <p:nvPicPr>
          <p:cNvPr id="4" name="Содержимое 3" descr="Бегемо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775" y="1970881"/>
            <a:ext cx="6419850" cy="41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Ходит длинный, пасть с клыками, </a:t>
            </a:r>
          </a:p>
          <a:p>
            <a:pPr algn="ctr"/>
            <a:r>
              <a:rPr lang="ru-RU" dirty="0" smtClean="0"/>
              <a:t>Ноги кажутся столбами, </a:t>
            </a:r>
          </a:p>
          <a:p>
            <a:pPr algn="ctr"/>
            <a:r>
              <a:rPr lang="ru-RU" dirty="0" smtClean="0"/>
              <a:t>Как гора огромен он. </a:t>
            </a:r>
          </a:p>
          <a:p>
            <a:pPr algn="ctr"/>
            <a:r>
              <a:rPr lang="ru-RU" dirty="0" smtClean="0"/>
              <a:t>Ты узнал, кто это?... 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Слон</a:t>
            </a:r>
            <a:endParaRPr lang="ru-RU" dirty="0"/>
          </a:p>
        </p:txBody>
      </p:sp>
      <p:pic>
        <p:nvPicPr>
          <p:cNvPr id="4" name="Содержимое 3" descr="Сл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650" y="1727994"/>
            <a:ext cx="6134100" cy="461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Я среди лесных зверей поумней и похитрей.</a:t>
            </a:r>
          </a:p>
          <a:p>
            <a:pPr algn="ctr"/>
            <a:r>
              <a:rPr lang="ru-RU" dirty="0" smtClean="0"/>
              <a:t>Гордо рыжий хвост несу, посмотрите на .…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Лиса</a:t>
            </a:r>
            <a:endParaRPr lang="ru-RU" dirty="0"/>
          </a:p>
        </p:txBody>
      </p:sp>
      <p:pic>
        <p:nvPicPr>
          <p:cNvPr id="4" name="Содержимое 3" descr="Лис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551" y="1609725"/>
            <a:ext cx="6058298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</TotalTime>
  <Words>229</Words>
  <PresentationFormat>Экран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Мир вокруг нас</vt:lpstr>
      <vt:lpstr>Слайд 2</vt:lpstr>
      <vt:lpstr>Крокодил</vt:lpstr>
      <vt:lpstr>Слайд 4</vt:lpstr>
      <vt:lpstr>бегемот</vt:lpstr>
      <vt:lpstr>Слайд 6</vt:lpstr>
      <vt:lpstr>Слон</vt:lpstr>
      <vt:lpstr>Слайд 8</vt:lpstr>
      <vt:lpstr>Лиса</vt:lpstr>
      <vt:lpstr>Слайд 10</vt:lpstr>
      <vt:lpstr>белка</vt:lpstr>
      <vt:lpstr>Слайд 12</vt:lpstr>
      <vt:lpstr>грач</vt:lpstr>
      <vt:lpstr>Слайд 14</vt:lpstr>
      <vt:lpstr>енот</vt:lpstr>
      <vt:lpstr>Слайд 16</vt:lpstr>
      <vt:lpstr>сова</vt:lpstr>
      <vt:lpstr>Слайд 18</vt:lpstr>
      <vt:lpstr>соловей</vt:lpstr>
      <vt:lpstr>Слайд 20</vt:lpstr>
      <vt:lpstr>стрекоза</vt:lpstr>
      <vt:lpstr>Слайд 22</vt:lpstr>
      <vt:lpstr>Цапля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Тайны космоса</dc:title>
  <cp:lastModifiedBy>User</cp:lastModifiedBy>
  <cp:revision>6</cp:revision>
  <dcterms:modified xsi:type="dcterms:W3CDTF">2015-03-09T12:23:28Z</dcterms:modified>
</cp:coreProperties>
</file>