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1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Irina\Music\&#1091;&#1090;&#1088;&#1077;&#1085;&#1085;&#1080;&#1082;%20&#1086;&#1089;&#1077;&#1085;&#1100;\&#1052;&#1077;&#1083;&#1086;&#1076;&#1080;&#1103;%20-%20&#1052;&#1091;&#1079;&#1099;&#1082;&#1072;%20&#1080;&#1079;%20&#1082;&#1080;&#1085;&#1086;%20(mp3ostrov.com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22098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НОД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по музыкально-художественной деятельности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Тема. Девочка из цветка.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Образовательная область « Музыка»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384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МБДОУ «Детский сад № 11 г. Калининска Саратовской области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Музыкальный руководитель высшей категории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Архипова Ирина Николаевна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Воспитатель</a:t>
            </a:r>
            <a:r>
              <a:rPr lang="ru-RU" sz="2400" dirty="0" smtClean="0">
                <a:solidFill>
                  <a:schemeClr val="tx1"/>
                </a:solidFill>
              </a:rPr>
              <a:t> Ишкова Таисия Валерьевна</a:t>
            </a:r>
          </a:p>
          <a:p>
            <a:endParaRPr lang="ru-RU" dirty="0"/>
          </a:p>
        </p:txBody>
      </p:sp>
      <p:pic>
        <p:nvPicPr>
          <p:cNvPr id="4" name="Мелодия - Музыка из кино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8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Хризантема розовая</a:t>
            </a:r>
            <a:endParaRPr lang="ru-RU" dirty="0"/>
          </a:p>
        </p:txBody>
      </p:sp>
      <p:pic>
        <p:nvPicPr>
          <p:cNvPr id="7" name="Содержимое 6" descr="хризантема розова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143000"/>
            <a:ext cx="8839200" cy="55626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Дюймовочка</a:t>
            </a:r>
            <a:endParaRPr lang="ru-RU" dirty="0"/>
          </a:p>
        </p:txBody>
      </p:sp>
      <p:pic>
        <p:nvPicPr>
          <p:cNvPr id="4" name="Содержимое 3" descr="89400658_large_Dyuymovochka_illyustraciya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295400"/>
            <a:ext cx="8686800" cy="541020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457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 ЗОЛОТАЯ  ОСЕНЬ</a:t>
            </a:r>
            <a:endParaRPr lang="ru-RU" sz="2400" dirty="0"/>
          </a:p>
        </p:txBody>
      </p:sp>
      <p:pic>
        <p:nvPicPr>
          <p:cNvPr id="4" name="Содержимое 3" descr="осень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228600" y="838201"/>
            <a:ext cx="8763000" cy="5806967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64502008_besthdwallpaperspack870_5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" y="3581400"/>
            <a:ext cx="5029201" cy="3276600"/>
          </a:xfrm>
        </p:spPr>
      </p:pic>
      <p:pic>
        <p:nvPicPr>
          <p:cNvPr id="1026" name="Picture 2" descr="C:\Users\Irina\Pictures\картинки\Цветы осенние\осенние листь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0"/>
            <a:ext cx="41910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Разноцветные астры</a:t>
            </a:r>
            <a:endParaRPr lang="ru-RU" dirty="0"/>
          </a:p>
        </p:txBody>
      </p:sp>
      <p:pic>
        <p:nvPicPr>
          <p:cNvPr id="4" name="Содержимое 3" descr="разноцветные астр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990600"/>
            <a:ext cx="8839200" cy="5715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Белые, лиловые, пышные, бордовые,</a:t>
            </a:r>
            <a:br>
              <a:rPr lang="ru-RU" sz="2400" dirty="0" smtClean="0"/>
            </a:br>
            <a:r>
              <a:rPr lang="ru-RU" sz="2400" dirty="0" smtClean="0"/>
              <a:t> Словно звезды ясные - астрочки прекрасные</a:t>
            </a:r>
            <a:endParaRPr lang="ru-RU" sz="2400" dirty="0"/>
          </a:p>
        </p:txBody>
      </p:sp>
      <p:pic>
        <p:nvPicPr>
          <p:cNvPr id="4" name="Содержимое 3" descr="астр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219200"/>
            <a:ext cx="8839200" cy="54864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Эти гордые цветы – небывалой красоты, </a:t>
            </a:r>
            <a:br>
              <a:rPr lang="ru-RU" sz="2400" dirty="0" smtClean="0"/>
            </a:br>
            <a:r>
              <a:rPr lang="ru-RU" sz="2400" dirty="0" smtClean="0"/>
              <a:t>Не боятся холодов, ну, а запах-то каков!</a:t>
            </a:r>
            <a:br>
              <a:rPr lang="ru-RU" sz="2400" dirty="0" smtClean="0"/>
            </a:br>
            <a:r>
              <a:rPr lang="ru-RU" sz="2400" dirty="0" smtClean="0"/>
              <a:t>Узнаём их все мы – это хризантемы!</a:t>
            </a:r>
            <a:endParaRPr lang="ru-RU" sz="2400" dirty="0"/>
          </a:p>
        </p:txBody>
      </p:sp>
      <p:pic>
        <p:nvPicPr>
          <p:cNvPr id="5" name="Содержимое 4" descr="цветные хризантем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219200"/>
            <a:ext cx="8763000" cy="5486399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ентябринки розовые.jpg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1676400" y="0"/>
            <a:ext cx="7467600" cy="4191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голубые сентябринки.jpg"/>
          <p:cNvPicPr>
            <a:picLocks noChangeAspect="1"/>
          </p:cNvPicPr>
          <p:nvPr/>
        </p:nvPicPr>
        <p:blipFill>
          <a:blip r:embed="rId3">
            <a:lum bright="-20000"/>
          </a:blip>
          <a:stretch>
            <a:fillRect/>
          </a:stretch>
        </p:blipFill>
        <p:spPr>
          <a:xfrm>
            <a:off x="0" y="3200400"/>
            <a:ext cx="9144000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сентябринки сиреневые.jpg"/>
          <p:cNvPicPr>
            <a:picLocks noChangeAspect="1"/>
          </p:cNvPicPr>
          <p:nvPr/>
        </p:nvPicPr>
        <p:blipFill>
          <a:blip r:embed="rId4">
            <a:lum bright="-10000"/>
          </a:blip>
          <a:stretch>
            <a:fillRect/>
          </a:stretch>
        </p:blipFill>
        <p:spPr>
          <a:xfrm>
            <a:off x="0" y="0"/>
            <a:ext cx="4876800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>
          <a:xfrm>
            <a:off x="457200" y="28575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/>
        </p:nvSpPr>
        <p:spPr>
          <a:xfrm flipV="1">
            <a:off x="609600" y="2209800"/>
            <a:ext cx="8229600" cy="35052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762000" y="4419600"/>
            <a:ext cx="5029200" cy="21336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</a:rPr>
              <a:t>Сентябринок куст таков, 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С</a:t>
            </a:r>
            <a:r>
              <a:rPr lang="ru-RU" sz="3200" dirty="0" smtClean="0">
                <a:solidFill>
                  <a:schemeClr val="bg1"/>
                </a:solidFill>
              </a:rPr>
              <a:t>ловно стайка облаков,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Не небесных, а земных,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С</a:t>
            </a:r>
            <a:r>
              <a:rPr lang="ru-RU" sz="3200" dirty="0" smtClean="0">
                <a:solidFill>
                  <a:schemeClr val="bg1"/>
                </a:solidFill>
              </a:rPr>
              <a:t>ловно звездочек цветных.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2212848" cy="1524001"/>
          </a:xfrm>
        </p:spPr>
        <p:txBody>
          <a:bodyPr>
            <a:noAutofit/>
          </a:bodyPr>
          <a:lstStyle/>
          <a:p>
            <a:r>
              <a:rPr lang="ru-RU" sz="4000" dirty="0" smtClean="0"/>
              <a:t>Король осени - георгин</a:t>
            </a:r>
            <a:endParaRPr lang="ru-RU" sz="4000" dirty="0"/>
          </a:p>
        </p:txBody>
      </p:sp>
      <p:pic>
        <p:nvPicPr>
          <p:cNvPr id="5" name="Рисунок 4" descr="312837-svetik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837" r="10837"/>
          <a:stretch>
            <a:fillRect/>
          </a:stretch>
        </p:blipFill>
        <p:spPr>
          <a:xfrm rot="420000">
            <a:off x="3225604" y="317583"/>
            <a:ext cx="5563878" cy="575597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2828786"/>
            <a:ext cx="2438400" cy="3343415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Вот роскошный георгин – Словно важный господин!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У него большая шляпа,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Он такой у нас один!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</TotalTime>
  <Words>89</Words>
  <PresentationFormat>Экран (4:3)</PresentationFormat>
  <Paragraphs>19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НОД по музыкально-художественной деятельности Тема. Девочка из цветка. Образовательная область « Музыка»</vt:lpstr>
      <vt:lpstr> ЗОЛОТАЯ  ОСЕНЬ</vt:lpstr>
      <vt:lpstr>Слайд 3</vt:lpstr>
      <vt:lpstr> Разноцветные астры</vt:lpstr>
      <vt:lpstr>Белые, лиловые, пышные, бордовые,  Словно звезды ясные - астрочки прекрасные</vt:lpstr>
      <vt:lpstr>Эти гордые цветы – небывалой красоты,  Не боятся холодов, ну, а запах-то каков! Узнаём их все мы – это хризантемы!</vt:lpstr>
      <vt:lpstr>Слайд 7</vt:lpstr>
      <vt:lpstr>Слайд 8</vt:lpstr>
      <vt:lpstr>Король осени - георгин</vt:lpstr>
      <vt:lpstr>Хризантема розовая</vt:lpstr>
      <vt:lpstr>Дюймовочка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НОД по музыкально-художественной деятельности Тема. Девочка из цветка. Образовательная область « Музыка»</dc:title>
  <dc:creator>Irina</dc:creator>
  <cp:lastModifiedBy>Irina</cp:lastModifiedBy>
  <cp:revision>7</cp:revision>
  <dcterms:created xsi:type="dcterms:W3CDTF">2013-10-19T17:30:44Z</dcterms:created>
  <dcterms:modified xsi:type="dcterms:W3CDTF">2013-11-12T17:27:36Z</dcterms:modified>
</cp:coreProperties>
</file>