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8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4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2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77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2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66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3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5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1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00C80-B757-4321-9C40-D7633ADE8B6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F0C90-66C0-40FC-8A3E-BDE3541B2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2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3" y="1565412"/>
            <a:ext cx="4176464" cy="31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5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1628800"/>
            <a:ext cx="4067944" cy="305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4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1412776"/>
            <a:ext cx="3491880" cy="261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6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1192" y="2132856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60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1554 - 9</dc:creator>
  <cp:lastModifiedBy>1554 - 9</cp:lastModifiedBy>
  <cp:revision>1</cp:revision>
  <dcterms:created xsi:type="dcterms:W3CDTF">2014-07-31T12:30:20Z</dcterms:created>
  <dcterms:modified xsi:type="dcterms:W3CDTF">2014-07-31T12:35:36Z</dcterms:modified>
</cp:coreProperties>
</file>