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62" r:id="rId4"/>
    <p:sldId id="261" r:id="rId5"/>
    <p:sldId id="256" r:id="rId6"/>
    <p:sldId id="257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6600"/>
    <a:srgbClr val="993300"/>
    <a:srgbClr val="6F11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0DA8-6BAF-4D46-9B9C-D20DE504BDF6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D728B-5BE5-438B-A9F9-139651A3B7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793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0DA8-6BAF-4D46-9B9C-D20DE504BDF6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D728B-5BE5-438B-A9F9-139651A3B7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556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0DA8-6BAF-4D46-9B9C-D20DE504BDF6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D728B-5BE5-438B-A9F9-139651A3B7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98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0DA8-6BAF-4D46-9B9C-D20DE504BDF6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D728B-5BE5-438B-A9F9-139651A3B7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947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0DA8-6BAF-4D46-9B9C-D20DE504BDF6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D728B-5BE5-438B-A9F9-139651A3B7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08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0DA8-6BAF-4D46-9B9C-D20DE504BDF6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D728B-5BE5-438B-A9F9-139651A3B7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699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0DA8-6BAF-4D46-9B9C-D20DE504BDF6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D728B-5BE5-438B-A9F9-139651A3B7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238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0DA8-6BAF-4D46-9B9C-D20DE504BDF6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D728B-5BE5-438B-A9F9-139651A3B7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183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0DA8-6BAF-4D46-9B9C-D20DE504BDF6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D728B-5BE5-438B-A9F9-139651A3B7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971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0DA8-6BAF-4D46-9B9C-D20DE504BDF6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D728B-5BE5-438B-A9F9-139651A3B7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903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0DA8-6BAF-4D46-9B9C-D20DE504BDF6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D728B-5BE5-438B-A9F9-139651A3B7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10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F0DA8-6BAF-4D46-9B9C-D20DE504BDF6}" type="datetimeFigureOut">
              <a:rPr lang="ru-RU" smtClean="0"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D728B-5BE5-438B-A9F9-139651A3B7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14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924" y="260648"/>
            <a:ext cx="582518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Дидактическая игра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49076" y="1093503"/>
            <a:ext cx="772544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«Накорми рыбок»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2469088"/>
            <a:ext cx="78191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(состав чисел первого десятка из двух меньших чисел, </a:t>
            </a:r>
          </a:p>
          <a:p>
            <a:r>
              <a:rPr lang="ru-RU" sz="2400" b="1" i="1" dirty="0" smtClean="0"/>
              <a:t>                  решение арифметических примеров)</a:t>
            </a:r>
            <a:endParaRPr lang="ru-RU" sz="2400" b="1" i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141" y="4352161"/>
            <a:ext cx="1923084" cy="1150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975644" y="4484516"/>
            <a:ext cx="1703165" cy="101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363388" y="3517583"/>
            <a:ext cx="1570336" cy="939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601729" y="4875668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5+3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3926596" y="3802664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4+4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285582" y="4809331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6+2</a:t>
            </a:r>
            <a:endParaRPr lang="ru-RU" b="1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8900" y="4729223"/>
            <a:ext cx="859400" cy="85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971480" y="477249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8</a:t>
            </a:r>
            <a:endParaRPr lang="ru-RU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324247" y="5949280"/>
            <a:ext cx="60345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ГБДОУ д/с № 32 </a:t>
            </a:r>
            <a:r>
              <a:rPr lang="ru-RU" sz="2000" b="1" dirty="0" err="1" smtClean="0"/>
              <a:t>Колпинский</a:t>
            </a:r>
            <a:r>
              <a:rPr lang="ru-RU" sz="2000" b="1" dirty="0" smtClean="0"/>
              <a:t> район Санкт-Петербург</a:t>
            </a:r>
          </a:p>
          <a:p>
            <a:r>
              <a:rPr lang="ru-RU" sz="2000" b="1" dirty="0" smtClean="0"/>
              <a:t>Воспитатели: Соловьёва Е.Н., Флорова М.Е.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599599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5477"/>
            <a:ext cx="276860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469728"/>
              </p:ext>
            </p:extLst>
          </p:nvPr>
        </p:nvGraphicFramePr>
        <p:xfrm>
          <a:off x="107504" y="116632"/>
          <a:ext cx="8928993" cy="6624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331"/>
                <a:gridCol w="2976331"/>
                <a:gridCol w="2976331"/>
              </a:tblGrid>
              <a:tr h="220824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824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824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76256" y="948607"/>
            <a:ext cx="184731" cy="646331"/>
          </a:xfrm>
          <a:prstGeom prst="rect">
            <a:avLst/>
          </a:prstGeom>
          <a:noFill/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endParaRPr lang="ru-RU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7475" y="4731093"/>
            <a:ext cx="276860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699" y="4803596"/>
            <a:ext cx="276860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375" y="4877242"/>
            <a:ext cx="276860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0264" y="2601911"/>
            <a:ext cx="276860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41" y="2601912"/>
            <a:ext cx="276860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968" y="332656"/>
            <a:ext cx="276860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375" y="445478"/>
            <a:ext cx="276860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700" y="332656"/>
            <a:ext cx="276860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700" y="2601910"/>
            <a:ext cx="276860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083997" y="1005687"/>
            <a:ext cx="881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5+5</a:t>
            </a:r>
            <a:endParaRPr lang="ru-RU" sz="3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031850" y="890971"/>
            <a:ext cx="881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6+4</a:t>
            </a:r>
            <a:endParaRPr lang="ru-RU" sz="3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990361" y="927149"/>
            <a:ext cx="881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7+3</a:t>
            </a:r>
            <a:endParaRPr lang="ru-RU" sz="3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037960" y="3165012"/>
            <a:ext cx="881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8+2</a:t>
            </a:r>
            <a:endParaRPr lang="ru-RU" sz="3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957108" y="3137259"/>
            <a:ext cx="881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9+1</a:t>
            </a:r>
            <a:endParaRPr lang="ru-RU" sz="3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942400" y="3166469"/>
            <a:ext cx="881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5+4</a:t>
            </a:r>
            <a:endParaRPr lang="ru-RU" sz="3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037960" y="5445224"/>
            <a:ext cx="881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6+3</a:t>
            </a:r>
            <a:endParaRPr lang="ru-RU" sz="3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957107" y="5399261"/>
            <a:ext cx="881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7+2</a:t>
            </a:r>
            <a:endParaRPr lang="ru-RU" sz="36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942399" y="5306723"/>
            <a:ext cx="881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8+1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665401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882939"/>
              </p:ext>
            </p:extLst>
          </p:nvPr>
        </p:nvGraphicFramePr>
        <p:xfrm>
          <a:off x="107504" y="116632"/>
          <a:ext cx="8856984" cy="6552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952328"/>
                <a:gridCol w="2952328"/>
              </a:tblGrid>
              <a:tr h="21842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842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8424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700" y="2601913"/>
            <a:ext cx="276860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581" y="4725121"/>
            <a:ext cx="276860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99" y="4803261"/>
            <a:ext cx="276860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845" y="4690124"/>
            <a:ext cx="276860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8966" y="2589212"/>
            <a:ext cx="276860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31" y="2589213"/>
            <a:ext cx="276860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136" y="361520"/>
            <a:ext cx="276860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1145" y="332655"/>
            <a:ext cx="276860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31" y="332656"/>
            <a:ext cx="276860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13697" y="890970"/>
            <a:ext cx="881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4+4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36116" y="881949"/>
            <a:ext cx="881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5+3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67872" y="937276"/>
            <a:ext cx="881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6+2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58278" y="3115730"/>
            <a:ext cx="881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7+1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64979" y="3167972"/>
            <a:ext cx="881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4+3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941176" y="3154118"/>
            <a:ext cx="881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5+2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012564" y="5343074"/>
            <a:ext cx="881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6+1</a:t>
            </a:r>
            <a:endParaRPr lang="ru-RU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851919" y="5306388"/>
            <a:ext cx="881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3+3</a:t>
            </a:r>
            <a:endParaRPr lang="ru-RU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867871" y="5260077"/>
            <a:ext cx="881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4+2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811330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704028"/>
              </p:ext>
            </p:extLst>
          </p:nvPr>
        </p:nvGraphicFramePr>
        <p:xfrm>
          <a:off x="107504" y="116632"/>
          <a:ext cx="8928993" cy="6624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331"/>
                <a:gridCol w="2976331"/>
                <a:gridCol w="2976331"/>
              </a:tblGrid>
              <a:tr h="220824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824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824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759" y="2722283"/>
            <a:ext cx="276860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700" y="4698946"/>
            <a:ext cx="276860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551" y="4698944"/>
            <a:ext cx="276860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21" y="4698946"/>
            <a:ext cx="276860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700" y="2712241"/>
            <a:ext cx="276860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999" y="2722284"/>
            <a:ext cx="276860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536" y="404662"/>
            <a:ext cx="276860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6638" y="456029"/>
            <a:ext cx="276860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999" y="404664"/>
            <a:ext cx="276860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67834" y="988681"/>
            <a:ext cx="881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5+1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966025" y="1009330"/>
            <a:ext cx="881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4+1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954421" y="959156"/>
            <a:ext cx="881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3+2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09398" y="3301194"/>
            <a:ext cx="881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2+2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001407" y="3266930"/>
            <a:ext cx="881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3+1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71294" y="3291151"/>
            <a:ext cx="1027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10-1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67834" y="5287079"/>
            <a:ext cx="793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9-1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990070" y="5254013"/>
            <a:ext cx="793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8-1</a:t>
            </a:r>
            <a:endParaRPr lang="ru-RU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905962" y="5287079"/>
            <a:ext cx="793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7-1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091762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023780"/>
              </p:ext>
            </p:extLst>
          </p:nvPr>
        </p:nvGraphicFramePr>
        <p:xfrm>
          <a:off x="107504" y="116632"/>
          <a:ext cx="8928993" cy="6624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331"/>
                <a:gridCol w="2976331"/>
                <a:gridCol w="2976331"/>
              </a:tblGrid>
              <a:tr h="220824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824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824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700" y="2601913"/>
            <a:ext cx="276860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537" y="4739258"/>
            <a:ext cx="276860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700" y="4760834"/>
            <a:ext cx="276860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0834"/>
            <a:ext cx="276860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0264" y="2387528"/>
            <a:ext cx="276860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85" y="2533795"/>
            <a:ext cx="276860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664" y="447364"/>
            <a:ext cx="276860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700" y="364393"/>
            <a:ext cx="276860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60" y="540643"/>
            <a:ext cx="276860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88424" y="1163782"/>
            <a:ext cx="793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6-1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001406" y="941304"/>
            <a:ext cx="793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5-1</a:t>
            </a:r>
            <a:endParaRPr lang="ru-RU" sz="3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971404" y="3105040"/>
            <a:ext cx="1027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10-2</a:t>
            </a:r>
            <a:endParaRPr lang="ru-RU" sz="3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984995" y="3173445"/>
            <a:ext cx="793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9-2</a:t>
            </a:r>
            <a:endParaRPr lang="ru-RU" sz="3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976736" y="2995358"/>
            <a:ext cx="793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8-2</a:t>
            </a:r>
            <a:endParaRPr lang="ru-RU" sz="3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935858" y="5306724"/>
            <a:ext cx="793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7-2</a:t>
            </a:r>
            <a:endParaRPr lang="ru-RU" sz="3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029116" y="5316169"/>
            <a:ext cx="793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6-2</a:t>
            </a:r>
            <a:endParaRPr lang="ru-RU" sz="3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976737" y="5316169"/>
            <a:ext cx="1027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10-3</a:t>
            </a:r>
            <a:endParaRPr lang="ru-RU" sz="36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976737" y="1043770"/>
            <a:ext cx="793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4-1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848057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262694"/>
              </p:ext>
            </p:extLst>
          </p:nvPr>
        </p:nvGraphicFramePr>
        <p:xfrm>
          <a:off x="107504" y="188640"/>
          <a:ext cx="8928993" cy="6552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331"/>
                <a:gridCol w="2976331"/>
                <a:gridCol w="2976331"/>
              </a:tblGrid>
              <a:tr h="21842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842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842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296" y="2648078"/>
            <a:ext cx="276225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75" y="4828670"/>
            <a:ext cx="276225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13" y="2601913"/>
            <a:ext cx="276225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11699"/>
            <a:ext cx="276225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525" y="4860275"/>
            <a:ext cx="276225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925" y="2594192"/>
            <a:ext cx="276225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525" y="428592"/>
            <a:ext cx="276225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237" y="542658"/>
            <a:ext cx="276225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94510"/>
            <a:ext cx="2768600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09119" y="1102529"/>
            <a:ext cx="793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9-3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081799" y="1116383"/>
            <a:ext cx="793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8-3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002370" y="997747"/>
            <a:ext cx="793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7-3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09119" y="3151207"/>
            <a:ext cx="1027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10-4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067943" y="3234286"/>
            <a:ext cx="793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9-4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104106" y="3192679"/>
            <a:ext cx="793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8-4</a:t>
            </a:r>
            <a:endParaRPr lang="ru-RU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09119" y="5331796"/>
            <a:ext cx="793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7-4</a:t>
            </a:r>
            <a:endParaRPr lang="ru-RU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037715" y="5369606"/>
            <a:ext cx="881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2+1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79750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403250"/>
              </p:ext>
            </p:extLst>
          </p:nvPr>
        </p:nvGraphicFramePr>
        <p:xfrm>
          <a:off x="30801" y="188640"/>
          <a:ext cx="8964488" cy="648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1122"/>
                <a:gridCol w="2241122"/>
                <a:gridCol w="2241122"/>
                <a:gridCol w="2241122"/>
              </a:tblGrid>
              <a:tr h="16201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01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01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018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539552" y="260648"/>
            <a:ext cx="1440160" cy="144016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794" y="1936516"/>
            <a:ext cx="1463675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92770"/>
            <a:ext cx="1463675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92770"/>
            <a:ext cx="1463675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288" y="292770"/>
            <a:ext cx="1463675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320" y="1924296"/>
            <a:ext cx="1463675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FF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936516"/>
            <a:ext cx="1463675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2291" y="1912076"/>
            <a:ext cx="1463675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74719" y="405325"/>
            <a:ext cx="11208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/>
              <a:t>1</a:t>
            </a:r>
            <a:r>
              <a:rPr lang="en-US" sz="7200" b="1" dirty="0" smtClean="0"/>
              <a:t>0</a:t>
            </a:r>
            <a:endParaRPr lang="ru-RU" sz="7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51353" y="380563"/>
            <a:ext cx="8996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/>
              <a:t>9.</a:t>
            </a:r>
            <a:endParaRPr lang="ru-RU" sz="7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270611" y="405326"/>
            <a:ext cx="6527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/>
              <a:t>8</a:t>
            </a:r>
            <a:endParaRPr lang="ru-RU" sz="7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497745" y="414132"/>
            <a:ext cx="6527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/>
              <a:t>7</a:t>
            </a:r>
            <a:endParaRPr lang="ru-RU" sz="7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95934" y="2043748"/>
            <a:ext cx="8996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/>
              <a:t>6.</a:t>
            </a:r>
            <a:endParaRPr lang="ru-RU" sz="7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174785" y="2068188"/>
            <a:ext cx="6527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/>
              <a:t>5</a:t>
            </a:r>
            <a:endParaRPr lang="ru-RU" sz="7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270610" y="2068188"/>
            <a:ext cx="6527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/>
              <a:t>4</a:t>
            </a:r>
            <a:endParaRPr lang="ru-RU" sz="7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497745" y="2043748"/>
            <a:ext cx="6527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/>
              <a:t>3</a:t>
            </a: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val="26991437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95</Words>
  <Application>Microsoft Office PowerPoint</Application>
  <PresentationFormat>Экран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</dc:creator>
  <cp:lastModifiedBy>Владимир</cp:lastModifiedBy>
  <cp:revision>14</cp:revision>
  <dcterms:created xsi:type="dcterms:W3CDTF">2015-01-12T07:03:31Z</dcterms:created>
  <dcterms:modified xsi:type="dcterms:W3CDTF">2015-01-17T10:31:03Z</dcterms:modified>
</cp:coreProperties>
</file>